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990D-59FC-4B61-ABCF-975AA027F8F5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61EF46-388A-4957-98FE-99243B86F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990D-59FC-4B61-ABCF-975AA027F8F5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EF46-388A-4957-98FE-99243B86F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990D-59FC-4B61-ABCF-975AA027F8F5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EF46-388A-4957-98FE-99243B86F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990D-59FC-4B61-ABCF-975AA027F8F5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61EF46-388A-4957-98FE-99243B86F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990D-59FC-4B61-ABCF-975AA027F8F5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EF46-388A-4957-98FE-99243B86FF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990D-59FC-4B61-ABCF-975AA027F8F5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EF46-388A-4957-98FE-99243B86F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990D-59FC-4B61-ABCF-975AA027F8F5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61EF46-388A-4957-98FE-99243B86FF9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990D-59FC-4B61-ABCF-975AA027F8F5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EF46-388A-4957-98FE-99243B86F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990D-59FC-4B61-ABCF-975AA027F8F5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EF46-388A-4957-98FE-99243B86F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990D-59FC-4B61-ABCF-975AA027F8F5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EF46-388A-4957-98FE-99243B86F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990D-59FC-4B61-ABCF-975AA027F8F5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EF46-388A-4957-98FE-99243B86FF9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54990D-59FC-4B61-ABCF-975AA027F8F5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61EF46-388A-4957-98FE-99243B86FF9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ressa.irk.ru/sm/2008/13/004001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204864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 доме у таежных жителей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4797152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Окружающий мир </a:t>
            </a:r>
            <a:r>
              <a:rPr lang="ru-RU" sz="2800" dirty="0"/>
              <a:t>3</a:t>
            </a:r>
            <a:r>
              <a:rPr lang="ru-RU" sz="2800" dirty="0" smtClean="0"/>
              <a:t> класс</a:t>
            </a:r>
          </a:p>
          <a:p>
            <a:r>
              <a:rPr lang="ru-RU" sz="2800" dirty="0" smtClean="0"/>
              <a:t>Подготовила: </a:t>
            </a:r>
            <a:r>
              <a:rPr lang="ru-RU" sz="2800" dirty="0" err="1" smtClean="0"/>
              <a:t>Храмова</a:t>
            </a:r>
            <a:r>
              <a:rPr lang="ru-RU" sz="2800" dirty="0" smtClean="0"/>
              <a:t> Е.Ю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289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18864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Жилище бурят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78987"/>
            <a:ext cx="6102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Буряты - народ в Российской Федерации, Монголии и Китае.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21297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Ныне буряты живут преимущественно в Республике Бурятия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culturemap.ru/upload/img/object_34.1222678839.9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71" y="1196752"/>
            <a:ext cx="338037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32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52146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Юрта – традиционное переносное жилище бурят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&amp;Bcy;&amp;ucy;&amp;rcy;&amp;yacy;&amp;tcy;&amp;scy;&amp;kcy;&amp;acy;&amp;yacy; &amp;yucy;&amp;rcy;&amp;tcy;&amp;acy;, &amp;vcy;&amp;ncy;&amp;iecy;&amp;shcy;&amp;ncy;&amp;icy;&amp;jcy; &amp;vcy;&amp;icy;&amp;d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25" y="1916832"/>
            <a:ext cx="679117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3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edia.ffclub.ru/up76199-41544_9_o_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153"/>
            <a:ext cx="4945782" cy="371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files.myopera.com/ronakfr/blog/Kazah_jur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93314"/>
            <a:ext cx="4459686" cy="334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100dorog.ru/upload/contents/422/mn/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51" y="48025"/>
            <a:ext cx="3817731" cy="286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tag.spb.ru/interview/gurevich/img/ur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633865" cy="234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98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irkipedia.ru/sites/default/files/Tematicheskiy/Narody_vokrug_Baykala._Etnografiya/Buryaty/Hozyaystvo_i_zhilische/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3189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702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irkipedia.ru/sites/default/files/Tematicheskiy/Narody_vokrug_Baykala._Etnografiya/Buryaty/Hozyaystvo_i_zhilische/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" y="332656"/>
            <a:ext cx="894726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510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&amp;Zcy;&amp;icy;&amp;mcy;&amp;ncy;&amp;yacy;&amp;yacy; &amp;bcy;&amp;ucy;&amp;rcy;&amp;yacy;&amp;tcy;&amp;scy;&amp;kcy;&amp;acy;&amp;yacy; &amp;yucy;&amp;rcy;&amp;tcy;&amp;acy;, &amp;vcy;&amp;ncy;&amp;iecy;&amp;shcy;&amp;ncy;&amp;icy;&amp;jcy; &amp;vcy;&amp;icy;&amp;d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0" y="404664"/>
            <a:ext cx="8893844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27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irkipedia.ru/sites/default/files/Tematicheskiy/Narody_vokrug_Baykala._Etnografiya/Buryaty/Hozyaystvo_i_zhilische/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32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86800" cy="18028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Яранга – традиционное переносное жилище чукчей и коряков</a:t>
            </a:r>
          </a:p>
        </p:txBody>
      </p:sp>
      <p:pic>
        <p:nvPicPr>
          <p:cNvPr id="16386" name="Picture 2" descr="http://i049.radikal.ru/0907/19/558dd0597d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6023015" cy="398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039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timeszp.com/public/upload/images/img/0000/000/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3" y="188640"/>
            <a:ext cx="5640561" cy="42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odomikah.ru/wp-content/uploads/2009/01/1-thum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3778034"/>
            <a:ext cx="32956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078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86800" cy="1226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Жилище японцев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prazdnikko.com/images/2012-01-20/dostoprimechatelnosti-tokio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3" y="1844824"/>
            <a:ext cx="390525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vsetke.ru:81/images/0cf7e36501b70e55/b98a313ea1fdbb18a8444941beeb32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698294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59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Ханты-Мансийский автономный округ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266692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Издавна основные занятия этих народов – рыболовство и охота. Жители вели полукочевой образ жизни. Поэтому у них были различные жилища.</a:t>
            </a:r>
            <a:endParaRPr lang="ru-RU" dirty="0"/>
          </a:p>
        </p:txBody>
      </p:sp>
      <p:pic>
        <p:nvPicPr>
          <p:cNvPr id="1026" name="Picture 2" descr="http://post-nuclear.taba.ru/id186902/file/45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5209877" cy="318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4365104"/>
            <a:ext cx="3059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Землянки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80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686800" cy="2378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Иглу – традиционное жилище эскимосов, коренных жителей Канады.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gallery.forum-grad.ru/files/3/6/1/9/1/unusual-hotels-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64579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943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www.arcticphoto.com/Pix/BA/93/BA.9312-01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480568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pochemuha.ru/wp-content/uploads/2010/12/igl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02404"/>
            <a:ext cx="4369717" cy="33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51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2.guns.ru/forums/icons/forum_pictures/004075/4075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737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.i.ua/photo/images/pic/5/5/4609955_a5ccc8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48" y="3501008"/>
            <a:ext cx="44121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19440" y="790054"/>
            <a:ext cx="4211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Чум, сделанный на каркасе из жердей, покрыт оленьими шкурами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7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99px.ru/sstorage/56/2012/06/image_562706122343047102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" y="5736"/>
            <a:ext cx="4642197" cy="31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graycell.ru/picture/big/shal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508" y="2316235"/>
            <a:ext cx="4493763" cy="44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861048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Шалаш из ветвей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9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resher.ru/images6/xanty-znachit-chelovek/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45795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575" y="4437112"/>
            <a:ext cx="89884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Ханты живут в суровых условиях. Зимой температура может опускаться до -60. Ханты живут в суровых условиях. Зимой температура может опускаться до -60. 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5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hoto-finish.ru/wp-content/uploads/2010/07/20100716224944699/20100503020745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8" y="404664"/>
            <a:ext cx="8699732" cy="579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67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nisimov-photo.com/pictures/89/pic2_28062011172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4" y="962368"/>
            <a:ext cx="8346478" cy="455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9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g-fotki.yandex.ru/get/5823/130283026.a4/0_6bb8b_a59eb24f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4" y="332656"/>
            <a:ext cx="8373894" cy="628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5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5013176"/>
            <a:ext cx="6624736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чуме нет печки. Еду готовят на костре.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969200" y="70153213"/>
            <a:ext cx="2143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/>
              </a:rPr>
              <a:t>next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ru-RU" sz="13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 чуме нет печки. Пищу готовят на костре.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/>
              </a:rPr>
              <a:t>Close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3/4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/>
              </a:rPr>
              <a:t>Next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194" name="Picture 2" descr="http://pressa.irk.ru/images/editions/sm/2008/n13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8098"/>
            <a:ext cx="6193383" cy="464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</TotalTime>
  <Words>142</Words>
  <Application>Microsoft Office PowerPoint</Application>
  <PresentationFormat>Экран (4:3)</PresentationFormat>
  <Paragraphs>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Презентация PowerPoint</vt:lpstr>
      <vt:lpstr>Ханты-Мансийский автономный округ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2013-01-23T16:37:54Z</dcterms:created>
  <dcterms:modified xsi:type="dcterms:W3CDTF">2013-01-31T15:56:38Z</dcterms:modified>
</cp:coreProperties>
</file>