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2" r:id="rId10"/>
    <p:sldId id="273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0445-4ABE-44A5-AD0E-2F46828A2B7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82E0-1788-4A17-8104-421F686E5F31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0445-4ABE-44A5-AD0E-2F46828A2B7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82E0-1788-4A17-8104-421F686E5F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0445-4ABE-44A5-AD0E-2F46828A2B7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82E0-1788-4A17-8104-421F686E5F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0445-4ABE-44A5-AD0E-2F46828A2B7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82E0-1788-4A17-8104-421F686E5F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0445-4ABE-44A5-AD0E-2F46828A2B7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82E0-1788-4A17-8104-421F686E5F3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0445-4ABE-44A5-AD0E-2F46828A2B7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82E0-1788-4A17-8104-421F686E5F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0445-4ABE-44A5-AD0E-2F46828A2B7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82E0-1788-4A17-8104-421F686E5F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0445-4ABE-44A5-AD0E-2F46828A2B7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82E0-1788-4A17-8104-421F686E5F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0445-4ABE-44A5-AD0E-2F46828A2B7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82E0-1788-4A17-8104-421F686E5F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0445-4ABE-44A5-AD0E-2F46828A2B7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82E0-1788-4A17-8104-421F686E5F31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0445-4ABE-44A5-AD0E-2F46828A2B7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82E0-1788-4A17-8104-421F686E5F31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9400445-4ABE-44A5-AD0E-2F46828A2B7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0F782E0-1788-4A17-8104-421F686E5F3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420888"/>
            <a:ext cx="4419600" cy="2088232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Родной дом – уголок отчизны!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944" y="530120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</a:t>
            </a:r>
            <a:r>
              <a:rPr lang="ru-RU" dirty="0" err="1" smtClean="0"/>
              <a:t>Храмова</a:t>
            </a:r>
            <a:r>
              <a:rPr lang="ru-RU" dirty="0" smtClean="0"/>
              <a:t> Е.Ю</a:t>
            </a:r>
            <a:r>
              <a:rPr lang="ru-RU" dirty="0" smtClean="0"/>
              <a:t>., учитель </a:t>
            </a:r>
            <a:r>
              <a:rPr lang="ru-RU" smtClean="0"/>
              <a:t>начальных классов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62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 конца XIX века —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Юрюзанский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Завод. В 1829 году здесь произошло одно из крупнейших в 1-й половине XIX в. выступлений крепостных — восстание под руководством заводского служащего И. И. Тараканова. Город получил своё современное название 18 июня 1943 года, которое было дано по реке.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03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74446s009.edusite.ru/images/p54_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6187414" cy="464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51571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Вид города сверху (река Юрюзань, Лука, Маяк)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25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74446s009.edusite.ru/images/p54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5"/>
            <a:ext cx="5671067" cy="415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4941168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Одно</a:t>
            </a:r>
            <a:r>
              <a:rPr lang="ru-RU" sz="2800" b="1" i="1" dirty="0"/>
              <a:t> из старейших зданий города, ранее принадлежавшее купеческому сословию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489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74446s009.edusite.ru/img/p54_vokz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40" y="404664"/>
            <a:ext cx="5975481" cy="448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5373216"/>
            <a:ext cx="6984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Железнодорожный вокзал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г.Юрюзань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2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74446s009.edusite.ru/images/p54_zav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6368"/>
            <a:ext cx="6630518" cy="507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8467" y="5445224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Юрюзанский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механический завод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им.С.М.Кирова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46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74446s009.edusite.ru/images/p54_sosnov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88" y="241718"/>
            <a:ext cx="672074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77464" y="5589240"/>
            <a:ext cx="475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Сосновка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71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74446s009.edusite.ru/images/p54_kurmy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232" y="260648"/>
            <a:ext cx="6257481" cy="469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5373216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Курмыш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, гора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Шуйда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2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74446s009.edusite.ru/images/p54_rekayuryuzan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624069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5157192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Река Юрюзань,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лукинский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мост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4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vanpress.3dn.ru/_pu/3/849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7101417" cy="428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764704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Полвека назад, в мае 1958 года, в Юрюзани началось строительство Дворца культуры.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04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Строительную площадку выбрали в центре города — между улицами Советской и Карла Маркса, на так называемом Пожарище. За пять лет до этого большой пожар уничтожил здесь семнадцать домов со всеми надворными постройками.</a:t>
            </a:r>
          </a:p>
        </p:txBody>
      </p:sp>
      <p:pic>
        <p:nvPicPr>
          <p:cNvPr id="3074" name="Picture 2" descr="http://www.avanpress.ru/_ph/2/2037796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24944"/>
            <a:ext cx="5665862" cy="377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-108520" y="188913"/>
            <a:ext cx="9144001" cy="221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4800" dirty="0">
                <a:solidFill>
                  <a:srgbClr val="0000CC"/>
                </a:solidFill>
              </a:rPr>
              <a:t>    </a:t>
            </a:r>
            <a:r>
              <a:rPr lang="ru-RU" sz="4800" b="1" dirty="0">
                <a:solidFill>
                  <a:srgbClr val="0000CC"/>
                </a:solidFill>
              </a:rPr>
              <a:t>С   чего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4800" b="1" dirty="0">
                <a:solidFill>
                  <a:srgbClr val="0000CC"/>
                </a:solidFill>
              </a:rPr>
              <a:t>              начинается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4800" b="1" dirty="0">
                <a:solidFill>
                  <a:srgbClr val="0000CC"/>
                </a:solidFill>
              </a:rPr>
              <a:t>                                  Родина …</a:t>
            </a:r>
            <a:r>
              <a:rPr lang="ru-RU" sz="4800" b="1" dirty="0">
                <a:solidFill>
                  <a:srgbClr val="FF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8728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5438" y="1557338"/>
            <a:ext cx="3614737" cy="5111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2033588"/>
            <a:ext cx="2436813" cy="29083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2425" y="3860800"/>
            <a:ext cx="2286000" cy="2730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FF00"/>
                </a:solidFill>
              </a:rPr>
              <a:t>Ты стоишь, Москва святая, </a:t>
            </a:r>
            <a:br>
              <a:rPr lang="ru-RU" sz="3600" dirty="0">
                <a:solidFill>
                  <a:srgbClr val="FFFF00"/>
                </a:solidFill>
              </a:rPr>
            </a:br>
            <a:r>
              <a:rPr lang="ru-RU" sz="3600" dirty="0">
                <a:solidFill>
                  <a:srgbClr val="FFFF00"/>
                </a:solidFill>
              </a:rPr>
              <a:t>на своих семи холмах.</a:t>
            </a:r>
            <a:r>
              <a:rPr lang="ru-RU" sz="4000" dirty="0">
                <a:solidFill>
                  <a:srgbClr val="FFFF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848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700" y="1916113"/>
            <a:ext cx="3890963" cy="4598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916113"/>
            <a:ext cx="3894137" cy="4608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i="1" dirty="0">
                <a:solidFill>
                  <a:schemeClr val="tx1"/>
                </a:solidFill>
              </a:rPr>
              <a:t>Россия…Россия, раздолье, равнины.</a:t>
            </a:r>
            <a:br>
              <a:rPr lang="ru-RU" sz="3600" i="1" dirty="0">
                <a:solidFill>
                  <a:schemeClr val="tx1"/>
                </a:solidFill>
              </a:rPr>
            </a:br>
            <a:r>
              <a:rPr lang="ru-RU" sz="3600" i="1" dirty="0">
                <a:solidFill>
                  <a:schemeClr val="tx1"/>
                </a:solidFill>
              </a:rPr>
              <a:t>Берёзы босые, седые осины.</a:t>
            </a:r>
            <a:r>
              <a:rPr lang="ru-RU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284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Челябинская область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travelel.ru/wp-content/uploads/2011/05/svg2raster1-1024x5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645795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699792" y="1556792"/>
            <a:ext cx="360040" cy="2952328"/>
          </a:xfrm>
          <a:prstGeom prst="straightConnector1">
            <a:avLst/>
          </a:prstGeom>
          <a:ln w="28575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2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Юрюзань</a:t>
            </a:r>
            <a:br>
              <a:rPr lang="ru-RU" dirty="0" smtClean="0"/>
            </a:br>
            <a:r>
              <a:rPr lang="ru-RU" dirty="0" smtClean="0"/>
              <a:t>фото </a:t>
            </a:r>
            <a:br>
              <a:rPr lang="ru-RU" dirty="0" smtClean="0"/>
            </a:br>
            <a:r>
              <a:rPr lang="ru-RU" dirty="0" smtClean="0"/>
              <a:t>со спутника</a:t>
            </a:r>
            <a:endParaRPr lang="ru-RU" dirty="0"/>
          </a:p>
        </p:txBody>
      </p:sp>
      <p:pic>
        <p:nvPicPr>
          <p:cNvPr id="5122" name="Picture 2" descr="http://yurinfo.ucoz.ru/_ph/3/2/923484572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612068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9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Юрюзань расположена в 236 км от областного центра </a:t>
            </a:r>
            <a:r>
              <a:rPr lang="ru-RU" i="1" dirty="0" err="1"/>
              <a:t>г.Челябинск</a:t>
            </a:r>
            <a:r>
              <a:rPr lang="ru-RU" i="1" dirty="0"/>
              <a:t>, в 19 км к северо-востоку от районного центра </a:t>
            </a:r>
            <a:r>
              <a:rPr lang="ru-RU" i="1" dirty="0" err="1"/>
              <a:t>г.Катав-Ивановска</a:t>
            </a:r>
            <a:endParaRPr lang="ru-RU" dirty="0"/>
          </a:p>
        </p:txBody>
      </p:sp>
      <p:pic>
        <p:nvPicPr>
          <p:cNvPr id="6146" name="Picture 2" descr="http://74446s009.edusite.ru/images/p54_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76872"/>
            <a:ext cx="4964233" cy="372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2116" y="60000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Вид города сверху (район Финских домов, </a:t>
            </a:r>
            <a:r>
              <a:rPr lang="ru-RU" b="1" i="1" dirty="0" err="1"/>
              <a:t>Медгородок</a:t>
            </a:r>
            <a:r>
              <a:rPr lang="ru-RU" b="1" i="1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1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16832"/>
            <a:ext cx="8445624" cy="1143000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Юрюзань находится на западном склоне Южного </a:t>
            </a:r>
            <a:r>
              <a:rPr lang="ru-RU" i="1" dirty="0" smtClean="0"/>
              <a:t>Урала на </a:t>
            </a:r>
            <a:r>
              <a:rPr lang="ru-RU" i="1" dirty="0"/>
              <a:t>реке Юрюзань (бассейн Камы), что в переводе </a:t>
            </a:r>
            <a:r>
              <a:rPr lang="ru-RU" i="1" dirty="0" smtClean="0"/>
              <a:t>со </a:t>
            </a:r>
            <a:r>
              <a:rPr lang="ru-RU" i="1" dirty="0" err="1" smtClean="0"/>
              <a:t>старобашкирского</a:t>
            </a:r>
            <a:r>
              <a:rPr lang="ru-RU" i="1" dirty="0"/>
              <a:t>  означает "быстрая река". </a:t>
            </a:r>
            <a:endParaRPr lang="ru-RU" dirty="0"/>
          </a:p>
        </p:txBody>
      </p:sp>
      <p:pic>
        <p:nvPicPr>
          <p:cNvPr id="1026" name="Picture 2" descr="http://i.rdrom.ru/pubs/4483/15338/2314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98225"/>
            <a:ext cx="4729758" cy="355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46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Город основан 06 ноября 1758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года как поселок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smtClean="0"/>
              <a:t>в связи со строительством сибирскими промышленниками И. Твердышевым и </a:t>
            </a:r>
            <a:r>
              <a:rPr lang="ru-RU" sz="3600" dirty="0" err="1" smtClean="0"/>
              <a:t>И</a:t>
            </a:r>
            <a:r>
              <a:rPr lang="ru-RU" sz="3600" dirty="0" smtClean="0"/>
              <a:t>. </a:t>
            </a:r>
            <a:r>
              <a:rPr lang="ru-RU" sz="3600" dirty="0" err="1" smtClean="0"/>
              <a:t>Мясниковым</a:t>
            </a:r>
            <a:r>
              <a:rPr lang="ru-RU" sz="3600" dirty="0" smtClean="0"/>
              <a:t> железоделательного завода (действовал до 1908 года) и получил </a:t>
            </a:r>
            <a:r>
              <a:rPr lang="ru-RU" sz="3600" dirty="0" err="1" smtClean="0"/>
              <a:t>названиеЮрюзань</a:t>
            </a:r>
            <a:r>
              <a:rPr lang="ru-RU" sz="3600" dirty="0" smtClean="0"/>
              <a:t>-Ивановский Завод.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04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110</TotalTime>
  <Words>200</Words>
  <Application>Microsoft Office PowerPoint</Application>
  <PresentationFormat>Экран (4:3)</PresentationFormat>
  <Paragraphs>23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Паркет</vt:lpstr>
      <vt:lpstr>Родной дом – уголок отчизны!</vt:lpstr>
      <vt:lpstr>Презентация PowerPoint</vt:lpstr>
      <vt:lpstr>Ты стоишь, Москва святая,  на своих семи холмах.  </vt:lpstr>
      <vt:lpstr>Россия…Россия, раздолье, равнины. Берёзы босые, седые осины. </vt:lpstr>
      <vt:lpstr>Челябинская область</vt:lpstr>
      <vt:lpstr>  Юрюзань фото  со спутника</vt:lpstr>
      <vt:lpstr>Юрюзань расположена в 236 км от областного центра г.Челябинск, в 19 км к северо-востоку от районного центра г.Катав-Ивановска</vt:lpstr>
      <vt:lpstr>Юрюзань находится на западном склоне Южного Урала на реке Юрюзань (бассейн Камы), что в переводе со старобашкирского  означает "быстрая река".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Родной дом – уголок отчизны!</dc:title>
  <dc:creator>User</dc:creator>
  <cp:lastModifiedBy>User</cp:lastModifiedBy>
  <cp:revision>10</cp:revision>
  <dcterms:created xsi:type="dcterms:W3CDTF">2013-01-14T09:44:23Z</dcterms:created>
  <dcterms:modified xsi:type="dcterms:W3CDTF">2013-02-04T10:45:59Z</dcterms:modified>
</cp:coreProperties>
</file>