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8" r:id="rId5"/>
    <p:sldId id="260" r:id="rId6"/>
    <p:sldId id="262" r:id="rId7"/>
    <p:sldId id="263" r:id="rId8"/>
    <p:sldId id="261" r:id="rId9"/>
    <p:sldId id="259" r:id="rId10"/>
    <p:sldId id="265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02" autoAdjust="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FF0066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Хэшэлэй</a:t>
            </a:r>
            <a:r>
              <a:rPr lang="ru-RU" dirty="0" smtClean="0"/>
              <a:t> </a:t>
            </a:r>
            <a:r>
              <a:rPr lang="ru-RU" dirty="0" err="1" smtClean="0"/>
              <a:t>темэ</a:t>
            </a:r>
            <a:r>
              <a:rPr lang="ru-RU" dirty="0" smtClean="0"/>
              <a:t>: Алфавит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Багша</a:t>
            </a:r>
            <a:r>
              <a:rPr lang="ru-RU" dirty="0" smtClean="0"/>
              <a:t>: Батуева Надежда </a:t>
            </a:r>
            <a:r>
              <a:rPr lang="ru-RU" dirty="0" err="1" smtClean="0"/>
              <a:t>Батожаргаловна</a:t>
            </a:r>
            <a:endParaRPr lang="ru-RU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571481"/>
            <a:ext cx="7772400" cy="1857387"/>
          </a:xfrm>
        </p:spPr>
        <p:txBody>
          <a:bodyPr/>
          <a:lstStyle/>
          <a:p>
            <a:pPr algn="ctr"/>
            <a:r>
              <a:rPr lang="ru-RU" sz="5400" dirty="0" smtClean="0"/>
              <a:t>АМАРАЛТА</a:t>
            </a:r>
            <a:endParaRPr lang="ru-RU" sz="5400" dirty="0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14818"/>
            <a:ext cx="7929618" cy="1152520"/>
          </a:xfrm>
        </p:spPr>
        <p:txBody>
          <a:bodyPr/>
          <a:lstStyle/>
          <a:p>
            <a:r>
              <a:rPr lang="ru-RU" sz="3600" dirty="0" smtClean="0"/>
              <a:t>БУРГАЛТАЙ ГОРХОН ХУРЭЖЭ НЭГЭ ДААБАРИ ДУУРГЭЕ</a:t>
            </a:r>
            <a:endParaRPr lang="ru-RU" sz="3600" dirty="0"/>
          </a:p>
        </p:txBody>
      </p:sp>
      <p:pic>
        <p:nvPicPr>
          <p:cNvPr id="5" name="Picture 11" descr="p3060402_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4701" r="4701"/>
          <a:stretch>
            <a:fillRect/>
          </a:stretch>
        </p:blipFill>
        <p:spPr bwMode="auto">
          <a:xfrm>
            <a:off x="1792288" y="612775"/>
            <a:ext cx="5486400" cy="3459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БЭШЭЛГЫН ДААБАРИ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785795"/>
            <a:ext cx="7772400" cy="1857387"/>
          </a:xfrm>
        </p:spPr>
        <p:txBody>
          <a:bodyPr/>
          <a:lstStyle/>
          <a:p>
            <a:pPr algn="ctr"/>
            <a:r>
              <a:rPr lang="en-US" sz="5400" dirty="0" smtClean="0"/>
              <a:t>h</a:t>
            </a:r>
            <a:r>
              <a:rPr lang="ru-RU" sz="5400" dirty="0" err="1" smtClean="0"/>
              <a:t>айн</a:t>
            </a:r>
            <a:r>
              <a:rPr lang="ru-RU" sz="5400" dirty="0" smtClean="0"/>
              <a:t> </a:t>
            </a:r>
            <a:r>
              <a:rPr lang="ru-RU" sz="5400" dirty="0" err="1" smtClean="0"/>
              <a:t>даа</a:t>
            </a:r>
            <a:r>
              <a:rPr lang="ru-RU" sz="5400" dirty="0" smtClean="0"/>
              <a:t>, </a:t>
            </a:r>
            <a:r>
              <a:rPr lang="ru-RU" sz="5400" dirty="0" err="1" smtClean="0"/>
              <a:t>бэрхэт</a:t>
            </a:r>
            <a:r>
              <a:rPr lang="ru-RU" sz="5400" dirty="0" smtClean="0"/>
              <a:t>!</a:t>
            </a:r>
            <a:endParaRPr lang="ru-RU" sz="5400" dirty="0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3060404_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858312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543956" cy="7000923"/>
          </a:xfrm>
        </p:spPr>
        <p:txBody>
          <a:bodyPr/>
          <a:lstStyle/>
          <a:p>
            <a:r>
              <a:rPr lang="ru-RU" sz="2800" dirty="0" err="1" smtClean="0"/>
              <a:t>Хүн бүхэн ѳѳрын түрэhэн нютагтай</a:t>
            </a:r>
            <a:r>
              <a:rPr lang="ru-RU" sz="2800" dirty="0" smtClean="0"/>
              <a:t>. </a:t>
            </a:r>
            <a:r>
              <a:rPr lang="ru-RU" sz="2800" dirty="0" err="1" smtClean="0"/>
              <a:t>Түрэл дайда</a:t>
            </a:r>
            <a:r>
              <a:rPr lang="ru-RU" sz="2800" dirty="0" smtClean="0"/>
              <a:t>, </a:t>
            </a:r>
            <a:r>
              <a:rPr lang="ru-RU" sz="2800" dirty="0" err="1" smtClean="0"/>
              <a:t>түрэhэн нютаг</a:t>
            </a:r>
            <a:r>
              <a:rPr lang="ru-RU" sz="2800" dirty="0" smtClean="0"/>
              <a:t> </a:t>
            </a:r>
            <a:r>
              <a:rPr lang="ru-RU" sz="2800" dirty="0" err="1" smtClean="0"/>
              <a:t>гээшэ</a:t>
            </a:r>
            <a:r>
              <a:rPr lang="ru-RU" sz="2800" dirty="0" smtClean="0"/>
              <a:t> </a:t>
            </a:r>
            <a:r>
              <a:rPr lang="ru-RU" sz="2800" dirty="0" err="1" smtClean="0"/>
              <a:t>дэлхэй</a:t>
            </a:r>
            <a:r>
              <a:rPr lang="ru-RU" sz="2800" dirty="0" smtClean="0"/>
              <a:t> </a:t>
            </a:r>
            <a:r>
              <a:rPr lang="ru-RU" sz="2800" dirty="0" err="1" smtClean="0"/>
              <a:t>дээрэ</a:t>
            </a:r>
            <a:r>
              <a:rPr lang="ru-RU" sz="2800" dirty="0" smtClean="0"/>
              <a:t> </a:t>
            </a:r>
            <a:r>
              <a:rPr lang="ru-RU" sz="2800" dirty="0" err="1" smtClean="0"/>
              <a:t>юунhээшье</a:t>
            </a:r>
            <a:r>
              <a:rPr lang="ru-RU" sz="2800" dirty="0" smtClean="0"/>
              <a:t> </a:t>
            </a:r>
            <a:r>
              <a:rPr lang="ru-RU" sz="2800" dirty="0" err="1" smtClean="0"/>
              <a:t>үнэтэй юм</a:t>
            </a:r>
            <a:r>
              <a:rPr lang="ru-RU" sz="2800" dirty="0" smtClean="0"/>
              <a:t> </a:t>
            </a:r>
            <a:r>
              <a:rPr lang="ru-RU" sz="2800" dirty="0" err="1" smtClean="0"/>
              <a:t>аабза</a:t>
            </a:r>
            <a:r>
              <a:rPr lang="ru-RU" sz="2800" dirty="0" smtClean="0"/>
              <a:t>. </a:t>
            </a:r>
            <a:r>
              <a:rPr lang="ru-RU" sz="2800" dirty="0" err="1" smtClean="0"/>
              <a:t>Тоонто</a:t>
            </a:r>
            <a:r>
              <a:rPr lang="ru-RU" sz="2800" dirty="0" smtClean="0"/>
              <a:t> </a:t>
            </a:r>
            <a:r>
              <a:rPr lang="ru-RU" sz="2800" dirty="0" err="1" smtClean="0"/>
              <a:t>нютагтаа</a:t>
            </a:r>
            <a:r>
              <a:rPr lang="ru-RU" sz="2800" dirty="0" smtClean="0"/>
              <a:t> </a:t>
            </a:r>
            <a:r>
              <a:rPr lang="ru-RU" sz="2800" dirty="0" err="1" smtClean="0"/>
              <a:t>дуратай</a:t>
            </a:r>
            <a:r>
              <a:rPr lang="ru-RU" sz="2800" dirty="0" smtClean="0"/>
              <a:t> </a:t>
            </a:r>
            <a:r>
              <a:rPr lang="ru-RU" sz="2800" dirty="0" err="1" smtClean="0"/>
              <a:t>хүн нютагайнгаа</a:t>
            </a:r>
            <a:r>
              <a:rPr lang="ru-RU" sz="2800" dirty="0" smtClean="0"/>
              <a:t> </a:t>
            </a:r>
            <a:r>
              <a:rPr lang="ru-RU" sz="2800" dirty="0" err="1" smtClean="0"/>
              <a:t>байгаалиие</a:t>
            </a:r>
            <a:r>
              <a:rPr lang="ru-RU" sz="2800" dirty="0" smtClean="0"/>
              <a:t>, </a:t>
            </a:r>
            <a:r>
              <a:rPr lang="ru-RU" sz="2800" dirty="0" err="1" smtClean="0"/>
              <a:t>уhа</a:t>
            </a:r>
            <a:r>
              <a:rPr lang="ru-RU" sz="2800" dirty="0" smtClean="0"/>
              <a:t> голые </a:t>
            </a:r>
            <a:r>
              <a:rPr lang="ru-RU" sz="2800" dirty="0" err="1" smtClean="0"/>
              <a:t>бузарлахагүй</a:t>
            </a:r>
            <a:r>
              <a:rPr lang="ru-RU" sz="2800" dirty="0" smtClean="0"/>
              <a:t>, ан </a:t>
            </a:r>
            <a:r>
              <a:rPr lang="ru-RU" sz="2800" dirty="0" err="1" smtClean="0"/>
              <a:t>амитадыень</a:t>
            </a:r>
            <a:r>
              <a:rPr lang="ru-RU" sz="2800" dirty="0" smtClean="0"/>
              <a:t> </a:t>
            </a:r>
            <a:r>
              <a:rPr lang="ru-RU" sz="2800" dirty="0" err="1" smtClean="0"/>
              <a:t>хюдахагүй</a:t>
            </a:r>
            <a:r>
              <a:rPr lang="ru-RU" sz="2800" dirty="0" smtClean="0"/>
              <a:t>, </a:t>
            </a:r>
            <a:r>
              <a:rPr lang="ru-RU" sz="2800" dirty="0" err="1" smtClean="0"/>
              <a:t>нангин</a:t>
            </a:r>
            <a:r>
              <a:rPr lang="ru-RU" sz="2800" dirty="0" smtClean="0"/>
              <a:t> </a:t>
            </a:r>
            <a:r>
              <a:rPr lang="ru-RU" sz="2800" dirty="0" err="1" smtClean="0"/>
              <a:t>үргэлтэй газарнуудаа</a:t>
            </a:r>
            <a:r>
              <a:rPr lang="ru-RU" sz="2800" dirty="0" smtClean="0"/>
              <a:t> </a:t>
            </a:r>
            <a:r>
              <a:rPr lang="ru-RU" sz="2800" dirty="0" err="1" smtClean="0"/>
              <a:t>сахиха</a:t>
            </a:r>
            <a:r>
              <a:rPr lang="ru-RU" sz="2800" dirty="0" smtClean="0"/>
              <a:t>, </a:t>
            </a:r>
            <a:r>
              <a:rPr lang="ru-RU" sz="2800" dirty="0" err="1" smtClean="0"/>
              <a:t>хада</a:t>
            </a:r>
            <a:r>
              <a:rPr lang="ru-RU" sz="2800" dirty="0" smtClean="0"/>
              <a:t> </a:t>
            </a:r>
            <a:r>
              <a:rPr lang="ru-RU" sz="2800" dirty="0" err="1" smtClean="0"/>
              <a:t>уулануудай</a:t>
            </a:r>
            <a:r>
              <a:rPr lang="ru-RU" sz="2800" dirty="0" smtClean="0"/>
              <a:t>, </a:t>
            </a:r>
            <a:r>
              <a:rPr lang="ru-RU" sz="2800" dirty="0" err="1" smtClean="0"/>
              <a:t>газар</a:t>
            </a:r>
            <a:r>
              <a:rPr lang="ru-RU" sz="2800" dirty="0" smtClean="0"/>
              <a:t> </a:t>
            </a:r>
            <a:r>
              <a:rPr lang="ru-RU" sz="2800" dirty="0" err="1" smtClean="0"/>
              <a:t>дайдынгаа</a:t>
            </a:r>
            <a:r>
              <a:rPr lang="ru-RU" sz="2800" dirty="0" smtClean="0"/>
              <a:t> </a:t>
            </a:r>
            <a:r>
              <a:rPr lang="ru-RU" sz="2800" dirty="0" err="1" smtClean="0"/>
              <a:t>эзэдтэ</a:t>
            </a:r>
            <a:r>
              <a:rPr lang="ru-RU" sz="2800" dirty="0" smtClean="0"/>
              <a:t> </a:t>
            </a:r>
            <a:r>
              <a:rPr lang="ru-RU" sz="2800" dirty="0" err="1" smtClean="0"/>
              <a:t>хүндэтэйгѳѳр хандаха</a:t>
            </a:r>
            <a:r>
              <a:rPr lang="ru-RU" sz="2800" dirty="0" smtClean="0"/>
              <a:t> </a:t>
            </a:r>
            <a:r>
              <a:rPr lang="ru-RU" sz="2800" dirty="0" err="1" smtClean="0"/>
              <a:t>ёhотой</a:t>
            </a:r>
            <a:r>
              <a:rPr lang="ru-RU" sz="2800" dirty="0" smtClean="0"/>
              <a:t> </a:t>
            </a:r>
            <a:r>
              <a:rPr lang="ru-RU" sz="2800" dirty="0" err="1" smtClean="0"/>
              <a:t>гээшэ</a:t>
            </a:r>
            <a:r>
              <a:rPr lang="ru-RU" sz="2800" dirty="0" smtClean="0"/>
              <a:t>. </a:t>
            </a:r>
            <a:r>
              <a:rPr lang="ru-RU" sz="2800" dirty="0" err="1" smtClean="0"/>
              <a:t>Тоонто</a:t>
            </a:r>
            <a:r>
              <a:rPr lang="ru-RU" sz="2800" dirty="0" smtClean="0"/>
              <a:t> </a:t>
            </a:r>
            <a:r>
              <a:rPr lang="ru-RU" sz="2800" dirty="0" err="1" smtClean="0"/>
              <a:t>нютагтаяа</a:t>
            </a:r>
            <a:r>
              <a:rPr lang="ru-RU" sz="2800" dirty="0" smtClean="0"/>
              <a:t> </a:t>
            </a:r>
            <a:r>
              <a:rPr lang="ru-RU" sz="2400" dirty="0" err="1" smtClean="0"/>
              <a:t>холбоогоо</a:t>
            </a:r>
            <a:r>
              <a:rPr lang="ru-RU" sz="2400" dirty="0" smtClean="0"/>
              <a:t> </a:t>
            </a:r>
            <a:r>
              <a:rPr lang="ru-RU" sz="2400" dirty="0" err="1" smtClean="0"/>
              <a:t>мэдэрhэн</a:t>
            </a:r>
            <a:r>
              <a:rPr lang="ru-RU" sz="2400" dirty="0" smtClean="0"/>
              <a:t> </a:t>
            </a:r>
            <a:r>
              <a:rPr lang="ru-RU" sz="2400" dirty="0" err="1" smtClean="0"/>
              <a:t>хүн аха</a:t>
            </a:r>
            <a:r>
              <a:rPr lang="ru-RU" sz="2400" dirty="0" smtClean="0"/>
              <a:t> </a:t>
            </a:r>
            <a:r>
              <a:rPr lang="ru-RU" sz="2400" dirty="0" err="1" smtClean="0"/>
              <a:t>хүниие хүндэлхэ, эхэ</a:t>
            </a:r>
            <a:r>
              <a:rPr lang="ru-RU" sz="2400" dirty="0" smtClean="0"/>
              <a:t> </a:t>
            </a:r>
            <a:r>
              <a:rPr lang="ru-RU" sz="2400" dirty="0" err="1" smtClean="0"/>
              <a:t>эсэгэдээ</a:t>
            </a:r>
            <a:r>
              <a:rPr lang="ru-RU" sz="2400" dirty="0" smtClean="0"/>
              <a:t> </a:t>
            </a:r>
            <a:r>
              <a:rPr lang="ru-RU" sz="2400" dirty="0" err="1" smtClean="0"/>
              <a:t>энэрхыгээр</a:t>
            </a:r>
            <a:r>
              <a:rPr lang="ru-RU" sz="2400" dirty="0" smtClean="0"/>
              <a:t>, </a:t>
            </a:r>
            <a:r>
              <a:rPr lang="ru-RU" sz="2400" dirty="0" err="1" smtClean="0"/>
              <a:t>хүндэтэйгѳѳр хандаха</a:t>
            </a:r>
            <a:r>
              <a:rPr lang="ru-RU" sz="2400" dirty="0" smtClean="0"/>
              <a:t>, </a:t>
            </a:r>
            <a:r>
              <a:rPr lang="ru-RU" sz="2400" dirty="0" err="1" smtClean="0"/>
              <a:t>түрэл гаралай</a:t>
            </a:r>
            <a:r>
              <a:rPr lang="ru-RU" sz="2400" dirty="0" smtClean="0"/>
              <a:t> </a:t>
            </a:r>
            <a:r>
              <a:rPr lang="ru-RU" sz="2400" dirty="0" err="1" smtClean="0"/>
              <a:t>холбоое</a:t>
            </a:r>
            <a:r>
              <a:rPr lang="ru-RU" sz="2400" dirty="0" smtClean="0"/>
              <a:t> </a:t>
            </a:r>
            <a:r>
              <a:rPr lang="ru-RU" sz="2400" dirty="0" err="1" smtClean="0"/>
              <a:t>нангинаар</a:t>
            </a:r>
            <a:r>
              <a:rPr lang="ru-RU" sz="2400" dirty="0" smtClean="0"/>
              <a:t> </a:t>
            </a:r>
            <a:r>
              <a:rPr lang="ru-RU" sz="2400" dirty="0" err="1" smtClean="0"/>
              <a:t>сахиха</a:t>
            </a:r>
            <a:r>
              <a:rPr lang="ru-RU" sz="2400" dirty="0" smtClean="0"/>
              <a:t> </a:t>
            </a:r>
            <a:r>
              <a:rPr lang="ru-RU" sz="2400" dirty="0" err="1" smtClean="0"/>
              <a:t>жэшээтэй</a:t>
            </a:r>
            <a:r>
              <a:rPr lang="ru-RU" sz="2400" dirty="0" smtClean="0"/>
              <a:t>. </a:t>
            </a:r>
            <a:r>
              <a:rPr lang="ru-RU" sz="2400" dirty="0" err="1" smtClean="0"/>
              <a:t>Орон</a:t>
            </a:r>
            <a:r>
              <a:rPr lang="ru-RU" sz="2400" dirty="0" smtClean="0"/>
              <a:t> </a:t>
            </a:r>
            <a:r>
              <a:rPr lang="ru-RU" sz="2400" dirty="0" err="1" smtClean="0"/>
              <a:t>нютагайнгаа</a:t>
            </a:r>
            <a:r>
              <a:rPr lang="ru-RU" sz="2400" dirty="0" smtClean="0"/>
              <a:t> </a:t>
            </a:r>
            <a:r>
              <a:rPr lang="ru-RU" sz="2400" dirty="0" err="1" smtClean="0"/>
              <a:t>эзэдэй</a:t>
            </a:r>
            <a:r>
              <a:rPr lang="ru-RU" sz="2400" dirty="0" smtClean="0"/>
              <a:t> </a:t>
            </a:r>
            <a:r>
              <a:rPr lang="ru-RU" sz="2400" dirty="0" err="1" smtClean="0"/>
              <a:t>үргэмжѳѳр, эхэ</a:t>
            </a:r>
            <a:r>
              <a:rPr lang="ru-RU" sz="2400" dirty="0" smtClean="0"/>
              <a:t> </a:t>
            </a:r>
            <a:r>
              <a:rPr lang="ru-RU" sz="2400" dirty="0" err="1" smtClean="0"/>
              <a:t>эсэгэ</a:t>
            </a:r>
            <a:r>
              <a:rPr lang="ru-RU" sz="2400" dirty="0" smtClean="0"/>
              <a:t>, </a:t>
            </a:r>
            <a:r>
              <a:rPr lang="ru-RU" sz="2400" dirty="0" err="1" smtClean="0"/>
              <a:t>түрэл гаралай</a:t>
            </a:r>
            <a:r>
              <a:rPr lang="ru-RU" sz="2400" dirty="0" smtClean="0"/>
              <a:t> </a:t>
            </a:r>
            <a:r>
              <a:rPr lang="ru-RU" sz="2400" dirty="0" err="1" smtClean="0"/>
              <a:t>тэдхэмжээр</a:t>
            </a:r>
            <a:r>
              <a:rPr lang="ru-RU" sz="2400" dirty="0" smtClean="0"/>
              <a:t>, </a:t>
            </a:r>
            <a:r>
              <a:rPr lang="ru-RU" sz="2400" dirty="0" err="1" smtClean="0"/>
              <a:t>нютагайнгаа</a:t>
            </a:r>
            <a:r>
              <a:rPr lang="ru-RU" sz="2400" dirty="0" smtClean="0"/>
              <a:t> зоной </a:t>
            </a:r>
            <a:r>
              <a:rPr lang="ru-RU" sz="2400" dirty="0" err="1" smtClean="0"/>
              <a:t>дэмжэлгээр</a:t>
            </a:r>
            <a:r>
              <a:rPr lang="ru-RU" sz="2400" dirty="0" smtClean="0"/>
              <a:t> </a:t>
            </a:r>
            <a:r>
              <a:rPr lang="ru-RU" sz="2400" dirty="0" err="1" smtClean="0"/>
              <a:t>эрдэм</a:t>
            </a:r>
            <a:r>
              <a:rPr lang="ru-RU" sz="2400" dirty="0" smtClean="0"/>
              <a:t> </a:t>
            </a:r>
            <a:r>
              <a:rPr lang="ru-RU" sz="2400" dirty="0" err="1" smtClean="0"/>
              <a:t>бэлигэй</a:t>
            </a:r>
            <a:r>
              <a:rPr lang="ru-RU" sz="2400" dirty="0" smtClean="0"/>
              <a:t> </a:t>
            </a:r>
            <a:r>
              <a:rPr lang="ru-RU" sz="2400" dirty="0" err="1" smtClean="0"/>
              <a:t>хэшэгтэ</a:t>
            </a:r>
            <a:r>
              <a:rPr lang="ru-RU" sz="2400" dirty="0" smtClean="0"/>
              <a:t> </a:t>
            </a:r>
            <a:r>
              <a:rPr lang="ru-RU" sz="2400" dirty="0" err="1" smtClean="0"/>
              <a:t>х</a:t>
            </a:r>
            <a:r>
              <a:rPr lang="en-US" sz="2400" dirty="0" smtClean="0"/>
              <a:t>y</a:t>
            </a:r>
            <a:r>
              <a:rPr lang="ru-RU" sz="2400" dirty="0" err="1" smtClean="0"/>
              <a:t>ртэдэг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Субарга</a:t>
            </a:r>
            <a:r>
              <a:rPr lang="ru-RU" dirty="0" smtClean="0"/>
              <a:t> </a:t>
            </a:r>
            <a:r>
              <a:rPr lang="ru-RU" dirty="0" err="1" smtClean="0"/>
              <a:t>хурэеэ</a:t>
            </a:r>
            <a:endParaRPr lang="ru-RU" dirty="0"/>
          </a:p>
        </p:txBody>
      </p:sp>
      <p:pic>
        <p:nvPicPr>
          <p:cNvPr id="4" name="Picture 7" descr="p3060403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714488"/>
            <a:ext cx="278608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14511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1даабари- </a:t>
            </a:r>
            <a:r>
              <a:rPr lang="ru-RU" dirty="0" err="1" smtClean="0">
                <a:solidFill>
                  <a:srgbClr val="002060"/>
                </a:solidFill>
              </a:rPr>
              <a:t>таабари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тааха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000240"/>
            <a:ext cx="8501122" cy="3638560"/>
          </a:xfrm>
        </p:spPr>
        <p:txBody>
          <a:bodyPr/>
          <a:lstStyle/>
          <a:p>
            <a:pPr algn="l"/>
            <a:r>
              <a:rPr lang="ru-RU" sz="4400" dirty="0" err="1" smtClean="0">
                <a:solidFill>
                  <a:srgbClr val="0000FF"/>
                </a:solidFill>
              </a:rPr>
              <a:t>Тохомой</a:t>
            </a:r>
            <a:r>
              <a:rPr lang="ru-RU" sz="4400" dirty="0" smtClean="0">
                <a:solidFill>
                  <a:srgbClr val="0000FF"/>
                </a:solidFill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</a:rPr>
              <a:t>шэнээн</a:t>
            </a:r>
            <a:r>
              <a:rPr lang="ru-RU" sz="4400" dirty="0" smtClean="0">
                <a:solidFill>
                  <a:srgbClr val="0000FF"/>
                </a:solidFill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</a:rPr>
              <a:t>газар</a:t>
            </a:r>
            <a:r>
              <a:rPr lang="ru-RU" sz="4400" dirty="0" smtClean="0">
                <a:solidFill>
                  <a:srgbClr val="0000FF"/>
                </a:solidFill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</a:rPr>
              <a:t>дээрэ</a:t>
            </a:r>
            <a:r>
              <a:rPr lang="ru-RU" sz="4400" dirty="0" smtClean="0">
                <a:solidFill>
                  <a:srgbClr val="0000FF"/>
                </a:solidFill>
              </a:rPr>
              <a:t>, </a:t>
            </a:r>
            <a:r>
              <a:rPr lang="ru-RU" sz="4400" dirty="0" err="1" smtClean="0">
                <a:solidFill>
                  <a:srgbClr val="0000FF"/>
                </a:solidFill>
              </a:rPr>
              <a:t>тооложо</a:t>
            </a:r>
            <a:r>
              <a:rPr lang="ru-RU" sz="4400" dirty="0" smtClean="0">
                <a:solidFill>
                  <a:srgbClr val="0000FF"/>
                </a:solidFill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</a:rPr>
              <a:t>барашагуй</a:t>
            </a:r>
            <a:r>
              <a:rPr lang="ru-RU" sz="4400" dirty="0" smtClean="0">
                <a:solidFill>
                  <a:srgbClr val="0000FF"/>
                </a:solidFill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</a:rPr>
              <a:t>галуун</a:t>
            </a:r>
            <a:r>
              <a:rPr lang="ru-RU" sz="4400" dirty="0" smtClean="0">
                <a:solidFill>
                  <a:srgbClr val="0000FF"/>
                </a:solidFill>
              </a:rPr>
              <a:t>. </a:t>
            </a:r>
          </a:p>
          <a:p>
            <a:pPr algn="l"/>
            <a:r>
              <a:rPr lang="ru-RU" sz="4400" dirty="0" err="1" smtClean="0">
                <a:solidFill>
                  <a:srgbClr val="0000FF"/>
                </a:solidFill>
              </a:rPr>
              <a:t>Юун</a:t>
            </a:r>
            <a:r>
              <a:rPr lang="ru-RU" sz="4400" dirty="0" smtClean="0">
                <a:solidFill>
                  <a:srgbClr val="0000FF"/>
                </a:solidFill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</a:rPr>
              <a:t>бэ</a:t>
            </a:r>
            <a:r>
              <a:rPr lang="ru-RU" sz="4400" dirty="0" smtClean="0">
                <a:solidFill>
                  <a:srgbClr val="0000FF"/>
                </a:solidFill>
              </a:rPr>
              <a:t>?</a:t>
            </a:r>
            <a:endParaRPr lang="ru-RU" sz="4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28802"/>
            <a:ext cx="7772400" cy="3840173"/>
          </a:xfrm>
        </p:spPr>
        <p:txBody>
          <a:bodyPr/>
          <a:lstStyle/>
          <a:p>
            <a:r>
              <a:rPr lang="ru-RU" dirty="0" smtClean="0"/>
              <a:t>БУРЯАД АЛФАВИТ 36 </a:t>
            </a:r>
            <a:r>
              <a:rPr lang="el-GR" dirty="0" smtClean="0"/>
              <a:t>Υ</a:t>
            </a:r>
            <a:r>
              <a:rPr lang="ru-RU" dirty="0" smtClean="0"/>
              <a:t>ЗЭГТЭЙ. </a:t>
            </a:r>
            <a:r>
              <a:rPr lang="el-GR" dirty="0" smtClean="0"/>
              <a:t>Υ</a:t>
            </a:r>
            <a:r>
              <a:rPr lang="ru-RU" dirty="0" smtClean="0"/>
              <a:t>ЗЭГ Б</a:t>
            </a:r>
            <a:r>
              <a:rPr lang="el-GR" dirty="0" smtClean="0"/>
              <a:t>Υ</a:t>
            </a:r>
            <a:r>
              <a:rPr lang="ru-RU" dirty="0" smtClean="0"/>
              <a:t>ХЭН </a:t>
            </a:r>
            <a:r>
              <a:rPr lang="ru-RU" dirty="0" err="1" smtClean="0">
                <a:latin typeface="Calibri"/>
              </a:rPr>
              <a:t>ѳѳРЫН </a:t>
            </a:r>
            <a:r>
              <a:rPr lang="ru-RU" dirty="0" smtClean="0">
                <a:latin typeface="Calibri"/>
              </a:rPr>
              <a:t>НЭРЭТЭЙ ЮМ.</a:t>
            </a:r>
            <a:br>
              <a:rPr lang="ru-RU" dirty="0" smtClean="0">
                <a:latin typeface="Calibri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28605"/>
            <a:ext cx="7772400" cy="1143007"/>
          </a:xfrm>
        </p:spPr>
        <p:txBody>
          <a:bodyPr/>
          <a:lstStyle/>
          <a:p>
            <a:pPr algn="ctr"/>
            <a:r>
              <a:rPr lang="ru-RU" sz="7200" dirty="0" err="1" smtClean="0"/>
              <a:t>Υзэгууд</a:t>
            </a:r>
            <a:endParaRPr lang="ru-RU" sz="7200" dirty="0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АЛФАВИТ</a:t>
            </a:r>
            <a:endParaRPr lang="ru-RU" dirty="0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7572428" cy="1428760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ОГТОРГОЙ СУУРХУУЛЖА, </a:t>
            </a:r>
            <a:br>
              <a:rPr lang="ru-RU" sz="3600" dirty="0" smtClean="0"/>
            </a:br>
            <a:r>
              <a:rPr lang="ru-RU" sz="3600" dirty="0" smtClean="0"/>
              <a:t>«БАЯН СОГТО» ХУРЭЖЭ </a:t>
            </a:r>
            <a:br>
              <a:rPr lang="ru-RU" sz="3600" dirty="0" smtClean="0"/>
            </a:br>
            <a:r>
              <a:rPr lang="ru-RU" sz="3600" dirty="0" smtClean="0"/>
              <a:t>Н</a:t>
            </a:r>
            <a:r>
              <a:rPr lang="el-GR" sz="3600" dirty="0" smtClean="0"/>
              <a:t>Υ</a:t>
            </a:r>
            <a:r>
              <a:rPr lang="ru-RU" sz="3600" dirty="0" err="1" smtClean="0"/>
              <a:t>Г</a:t>
            </a:r>
            <a:r>
              <a:rPr lang="ru-RU" sz="3600" dirty="0" err="1" smtClean="0">
                <a:latin typeface="Calibri"/>
              </a:rPr>
              <a:t>ѳѳ </a:t>
            </a:r>
            <a:r>
              <a:rPr lang="ru-RU" sz="3600" dirty="0" smtClean="0">
                <a:latin typeface="Calibri"/>
              </a:rPr>
              <a:t>ДААБАРИ ДУРГЭЕ</a:t>
            </a:r>
            <a:endParaRPr lang="ru-RU" sz="3600" dirty="0"/>
          </a:p>
        </p:txBody>
      </p:sp>
      <p:pic>
        <p:nvPicPr>
          <p:cNvPr id="4" name="Picture 7" descr="p3060404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857628"/>
            <a:ext cx="3605212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ru-RU" dirty="0" err="1" smtClean="0"/>
              <a:t>даабари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err="1" smtClean="0">
                <a:solidFill>
                  <a:srgbClr val="0000FF"/>
                </a:solidFill>
              </a:rPr>
              <a:t>Онь</a:t>
            </a:r>
            <a:r>
              <a:rPr lang="en-US" sz="3600" dirty="0" smtClean="0">
                <a:solidFill>
                  <a:srgbClr val="0000FF"/>
                </a:solidFill>
              </a:rPr>
              <a:t>h</a:t>
            </a:r>
            <a:r>
              <a:rPr lang="ru-RU" sz="3600" dirty="0" smtClean="0">
                <a:solidFill>
                  <a:srgbClr val="0000FF"/>
                </a:solidFill>
              </a:rPr>
              <a:t>он </a:t>
            </a:r>
            <a:r>
              <a:rPr lang="ru-RU" sz="3600" dirty="0" err="1" smtClean="0">
                <a:solidFill>
                  <a:srgbClr val="0000FF"/>
                </a:solidFill>
              </a:rPr>
              <a:t>угэ</a:t>
            </a:r>
            <a:r>
              <a:rPr lang="ru-RU" sz="3600" dirty="0" smtClean="0">
                <a:solidFill>
                  <a:srgbClr val="0000FF"/>
                </a:solidFill>
              </a:rPr>
              <a:t> </a:t>
            </a:r>
            <a:r>
              <a:rPr lang="ru-RU" sz="3600" dirty="0" err="1" smtClean="0">
                <a:solidFill>
                  <a:srgbClr val="0000FF"/>
                </a:solidFill>
              </a:rPr>
              <a:t>гоёор</a:t>
            </a:r>
            <a:r>
              <a:rPr lang="ru-RU" sz="3600" dirty="0" smtClean="0">
                <a:solidFill>
                  <a:srgbClr val="0000FF"/>
                </a:solidFill>
              </a:rPr>
              <a:t>, </a:t>
            </a:r>
            <a:r>
              <a:rPr lang="ru-RU" sz="3600" dirty="0" err="1" smtClean="0">
                <a:solidFill>
                  <a:srgbClr val="0000FF"/>
                </a:solidFill>
              </a:rPr>
              <a:t>тодоор</a:t>
            </a:r>
            <a:r>
              <a:rPr lang="ru-RU" sz="3600" dirty="0" smtClean="0">
                <a:solidFill>
                  <a:srgbClr val="0000FF"/>
                </a:solidFill>
              </a:rPr>
              <a:t> </a:t>
            </a:r>
            <a:r>
              <a:rPr lang="ru-RU" sz="3600" dirty="0" err="1" smtClean="0">
                <a:solidFill>
                  <a:srgbClr val="0000FF"/>
                </a:solidFill>
              </a:rPr>
              <a:t>уншаха</a:t>
            </a:r>
            <a:endParaRPr lang="ru-RU" sz="3600" dirty="0" smtClean="0">
              <a:solidFill>
                <a:srgbClr val="0000FF"/>
              </a:solidFill>
            </a:endParaRPr>
          </a:p>
          <a:p>
            <a:endParaRPr lang="ru-RU" dirty="0" smtClean="0"/>
          </a:p>
          <a:p>
            <a:pPr algn="ctr">
              <a:buNone/>
            </a:pPr>
            <a:r>
              <a:rPr lang="ru-RU" sz="4000" dirty="0" smtClean="0">
                <a:solidFill>
                  <a:srgbClr val="800080"/>
                </a:solidFill>
              </a:rPr>
              <a:t>«А» </a:t>
            </a:r>
            <a:r>
              <a:rPr lang="el-GR" sz="4000" dirty="0" smtClean="0">
                <a:solidFill>
                  <a:srgbClr val="800080"/>
                </a:solidFill>
              </a:rPr>
              <a:t>Υ</a:t>
            </a:r>
            <a:r>
              <a:rPr lang="ru-RU" sz="4000" dirty="0" smtClean="0">
                <a:solidFill>
                  <a:srgbClr val="800080"/>
                </a:solidFill>
              </a:rPr>
              <a:t>ЗЭГ- ЭРДЭМЭЙ ДЭЭЖЭ,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800080"/>
                </a:solidFill>
              </a:rPr>
              <a:t>АЯГА САЙ- ЭДЕЭНЭЙ ДЭЭЖЭ.</a:t>
            </a:r>
            <a:endParaRPr lang="ru-RU" sz="4000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дружилка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дружилка</Template>
  <TotalTime>44</TotalTime>
  <Words>177</Words>
  <PresentationFormat>Экран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дружилка</vt:lpstr>
      <vt:lpstr>Хэшэлэй темэ: Алфавит</vt:lpstr>
      <vt:lpstr>Слайд 2</vt:lpstr>
      <vt:lpstr>Слайд 3</vt:lpstr>
      <vt:lpstr>Субарга хурэеэ</vt:lpstr>
      <vt:lpstr>1даабари- таабари тааха:</vt:lpstr>
      <vt:lpstr>БУРЯАД АЛФАВИТ 36 ΥЗЭГТЭЙ. ΥЗЭГ БΥХЭН ѳѳРЫН НЭРЭТЭЙ ЮМ. </vt:lpstr>
      <vt:lpstr>АЛФАВИТ</vt:lpstr>
      <vt:lpstr>  ОГТОРГОЙ СУУРХУУЛЖА,  «БАЯН СОГТО» ХУРЭЖЭ  НΥГѳѳ ДААБАРИ ДУРГЭЕ</vt:lpstr>
      <vt:lpstr>1 даабари</vt:lpstr>
      <vt:lpstr>Слайд 10</vt:lpstr>
      <vt:lpstr>БУРГАЛТАЙ ГОРХОН ХУРЭЖЭ НЭГЭ ДААБАРИ ДУУРГЭЕ</vt:lpstr>
      <vt:lpstr>БЭШЭЛГЫН ДААБАРИ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Хэшэлэй темэ: Алфавит</dc:title>
  <cp:lastModifiedBy>CCCP</cp:lastModifiedBy>
  <cp:revision>13</cp:revision>
  <dcterms:modified xsi:type="dcterms:W3CDTF">2012-03-12T13:55:22Z</dcterms:modified>
</cp:coreProperties>
</file>