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31E2-DFC1-482B-A02D-FB3309158A6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0CDE-2421-4CE4-8D8C-D9E04CD9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2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31E2-DFC1-482B-A02D-FB3309158A6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0CDE-2421-4CE4-8D8C-D9E04CD9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1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31E2-DFC1-482B-A02D-FB3309158A6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0CDE-2421-4CE4-8D8C-D9E04CD9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7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31E2-DFC1-482B-A02D-FB3309158A6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0CDE-2421-4CE4-8D8C-D9E04CD9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31E2-DFC1-482B-A02D-FB3309158A6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0CDE-2421-4CE4-8D8C-D9E04CD9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7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31E2-DFC1-482B-A02D-FB3309158A6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0CDE-2421-4CE4-8D8C-D9E04CD9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9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31E2-DFC1-482B-A02D-FB3309158A6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0CDE-2421-4CE4-8D8C-D9E04CD9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4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31E2-DFC1-482B-A02D-FB3309158A6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0CDE-2421-4CE4-8D8C-D9E04CD9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31E2-DFC1-482B-A02D-FB3309158A6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0CDE-2421-4CE4-8D8C-D9E04CD9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9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31E2-DFC1-482B-A02D-FB3309158A6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0CDE-2421-4CE4-8D8C-D9E04CD9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0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31E2-DFC1-482B-A02D-FB3309158A6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0CDE-2421-4CE4-8D8C-D9E04CD9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31E2-DFC1-482B-A02D-FB3309158A6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0CDE-2421-4CE4-8D8C-D9E04CD94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9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0"/>
            <a:ext cx="7881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3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0"/>
            <a:ext cx="7662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87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</cp:revision>
  <dcterms:created xsi:type="dcterms:W3CDTF">2016-01-20T14:49:37Z</dcterms:created>
  <dcterms:modified xsi:type="dcterms:W3CDTF">2016-01-20T14:50:01Z</dcterms:modified>
</cp:coreProperties>
</file>