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Танцевальная гимнастика в ДОУ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htNrbjgSPQ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2910681"/>
            <a:ext cx="3810000" cy="1905000"/>
          </a:xfrm>
        </p:spPr>
      </p:pic>
      <p:pic>
        <p:nvPicPr>
          <p:cNvPr id="7" name="Рисунок 6" descr="0_1ba94_659ffa18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420888"/>
            <a:ext cx="6120680" cy="39330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Элементы художественной гимнастики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IMG_67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282700"/>
            <a:ext cx="483488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 smtClean="0"/>
              <a:t>Работа с предметами из художественной гимнастики, обручи, мячи, ленточки.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Сюжетно-образные танцы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x_5b4061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11687" y="1026765"/>
            <a:ext cx="3038475" cy="45624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Сюжетно-образные танцы являются основой для развития чувства ритма и двигательных способностей занимающихся, позволяющих свободно, красиво и правильно выполнять движения под музыку, в соответствии с текстом песни и особенностями музыки - характеру, ритму и темпу. Сюжетно-образные танцы направлены на развитие выразительности движений, чувства ритма, артистичности, развитие двигательной памяти в соответствии с музыкой и текстом песен. Использование сюжетно-образных танцев в работе с детьми способствует развитию умения воспринимать музыку, то есть чувствовать ее настроение, характер и понимать ее содержание. Развивается музыкальная память, внимание, координация движений, пластичность, ориентация в пространстве. В этом разделе используются как правило изученные танцевальные движения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Музыкальные игры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«Мокрые котята»</a:t>
            </a:r>
            <a:endParaRPr lang="ru-RU" dirty="0" smtClean="0"/>
          </a:p>
          <a:p>
            <a:r>
              <a:rPr lang="ru-RU" dirty="0" smtClean="0"/>
              <a:t>Дети изображают промокших под дождем котят, которые лежат на ковре, «свернувшись клубочком». После дождя котята вытягивают лапки, стряхивают капельки, выгибают спинку, умываются, греются, веселятся.</a:t>
            </a:r>
          </a:p>
          <a:p>
            <a:r>
              <a:rPr lang="ru-RU" b="1" dirty="0" smtClean="0"/>
              <a:t>«Снеговик»</a:t>
            </a:r>
            <a:endParaRPr lang="ru-RU" dirty="0" smtClean="0"/>
          </a:p>
          <a:p>
            <a:r>
              <a:rPr lang="ru-RU" dirty="0" smtClean="0"/>
              <a:t>Дети стоят врассыпную: ноги широко расставлены, руки на поясе, тело напряжено, спина прямая, осанка горделивая. Играющие изображают «толстых» снеговиков. Под словесные указания взрослого: «Выглянуло солнце, стаю пригревать, снежок стал таять» — «снеговики» постепенно расслабляют мышцы, начинают «оседать», «таять», опуская голову, плечи, руки по очереди. В конце опускаются на пол, превращаясь в «лужицу».</a:t>
            </a:r>
          </a:p>
          <a:p>
            <a:r>
              <a:rPr lang="ru-RU" b="1" dirty="0" smtClean="0"/>
              <a:t>«Снежинки-ручейки» </a:t>
            </a:r>
            <a:endParaRPr lang="ru-RU" dirty="0" smtClean="0"/>
          </a:p>
          <a:p>
            <a:r>
              <a:rPr lang="ru-RU" dirty="0" smtClean="0"/>
              <a:t>Игра развивает ориентировку в пространстве, пластику движений. Сопровождается нежным звучанием колокольчиков или металлофона. Все действия выполняются по словесному указанию взрослого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b="1" dirty="0" smtClean="0"/>
              <a:t>.</a:t>
            </a:r>
            <a:r>
              <a:rPr lang="ru-RU" sz="1800" dirty="0" smtClean="0"/>
              <a:t> Все дети любят играть, поэтому в программе используются музыкальные игры различного характера, а именно: сюжетно - ролевые игры, подвижные игры, </a:t>
            </a:r>
            <a:r>
              <a:rPr lang="ru-RU" sz="1800" dirty="0" err="1" smtClean="0"/>
              <a:t>общеразвивающие</a:t>
            </a:r>
            <a:r>
              <a:rPr lang="ru-RU" sz="1800" dirty="0" smtClean="0"/>
              <a:t> игры, игры для создания доверительных отношений в группе, игры направленные на развитие внимания ребёнка к самому себе, своим чувствам, игры на развитие слуха, чувства ритма, ориентации в пространстве. 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07288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spc="50" dirty="0" smtClean="0">
                <a:ln w="11430"/>
                <a:solidFill>
                  <a:srgbClr val="C00000"/>
                </a:solidFill>
              </a:rPr>
              <a:t>Место ритмической гимнастики </a:t>
            </a:r>
            <a:br>
              <a:rPr lang="ru-RU" sz="3600" i="1" spc="50" dirty="0" smtClean="0">
                <a:ln w="11430"/>
                <a:solidFill>
                  <a:srgbClr val="C00000"/>
                </a:solidFill>
              </a:rPr>
            </a:br>
            <a:r>
              <a:rPr lang="ru-RU" sz="3600" i="1" spc="50" dirty="0" smtClean="0">
                <a:ln w="11430"/>
                <a:solidFill>
                  <a:srgbClr val="C00000"/>
                </a:solidFill>
              </a:rPr>
              <a:t>в двигательном режиме.</a:t>
            </a:r>
            <a:r>
              <a:rPr lang="ru-RU" spc="50" dirty="0" smtClean="0">
                <a:ln w="11430"/>
                <a:solidFill>
                  <a:srgbClr val="C00000"/>
                </a:solidFill>
              </a:rPr>
              <a:t/>
            </a:r>
            <a:br>
              <a:rPr lang="ru-RU" spc="50" dirty="0" smtClean="0">
                <a:ln w="11430"/>
                <a:solidFill>
                  <a:srgbClr val="C00000"/>
                </a:solidFill>
              </a:rPr>
            </a:br>
            <a:r>
              <a:rPr lang="ru-RU" sz="2200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Ритмическая гимнастика используется:</a:t>
            </a:r>
            <a:r>
              <a:rPr lang="ru-RU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pic>
        <p:nvPicPr>
          <p:cNvPr id="5" name="Содержимое 4" descr="P10409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9540" y="1989138"/>
            <a:ext cx="3102769" cy="41370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dirty="0" smtClean="0"/>
              <a:t>Как дополнительные занятия два раза в неделю. </a:t>
            </a:r>
          </a:p>
          <a:p>
            <a:r>
              <a:rPr lang="ru-RU" sz="2000" b="1" dirty="0" smtClean="0"/>
              <a:t>Как часть физкультурного занятия в виде ритм – блока.</a:t>
            </a:r>
          </a:p>
          <a:p>
            <a:r>
              <a:rPr lang="ru-RU" sz="2000" b="1" dirty="0" smtClean="0"/>
              <a:t>В виде утренней гимнастики.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Как показательные выступления на физкультурных и музыкальных праздниках.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Спасибо за внимание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Танцевальная гимнастика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FFFF00"/>
                </a:solidFill>
              </a:rPr>
              <a:t>(ритмика):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88840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это ритмические движения под музыку, и именно она является начальным этапом освоения искусства танца. 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Танец</a:t>
            </a:r>
            <a:r>
              <a:rPr lang="ru-RU" dirty="0" smtClean="0"/>
              <a:t> – это средство воспитания и развития личности ребёнка, которое способно создать благотворную почву для раскрытия его потенциальных возможностей и самореализации. Гармоничное соединение движения, музыки, игры формирует атмосферу положительных эмоций, которые в свою очередь раскрепощают ребёнка, делают его поведение естественным и красивым.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Цели и задачи: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развивать физические качества</a:t>
            </a:r>
          </a:p>
          <a:p>
            <a:r>
              <a:rPr lang="ru-RU" dirty="0" smtClean="0"/>
              <a:t>вырабатывать правильную осанку, посадку головы, походку</a:t>
            </a:r>
          </a:p>
          <a:p>
            <a:r>
              <a:rPr lang="ru-RU" dirty="0" smtClean="0"/>
              <a:t> силу, ловкость, координацию движений</a:t>
            </a:r>
          </a:p>
          <a:p>
            <a:r>
              <a:rPr lang="ru-RU" dirty="0" smtClean="0"/>
              <a:t> устранять такие физические недостатки как сутулость, косолапость, искривление позвоночника и т.д.</a:t>
            </a:r>
          </a:p>
          <a:p>
            <a:r>
              <a:rPr lang="ru-RU" dirty="0" smtClean="0"/>
              <a:t> Танец обучает правилам поведения, хорошим манерам, культуре общения, развивает ассоциативное мышление, пробуждает фантазию и побуждает к творчеству, улучшает состояние здоровья</a:t>
            </a:r>
          </a:p>
          <a:p>
            <a:endParaRPr lang="ru-RU" dirty="0"/>
          </a:p>
        </p:txBody>
      </p:sp>
      <p:pic>
        <p:nvPicPr>
          <p:cNvPr id="5" name="Содержимое 4" descr="x_5a8cb72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66524"/>
            <a:ext cx="4038600" cy="29933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84784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Упражнения для мышц шеи нужно делать мягко, плавно, без рывков.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</a:tabLst>
            </a:pP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2. Выполняя движения руками (вперед, в стороны, вверх вместе) нельзя их сгибать. Нужно постараться научить детей напрягать мышцы.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4250" algn="l"/>
              </a:tabLst>
            </a:pP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3. Упражнения для туловища включают разнообразные варианты наклонов и поворотов. При наклонах вперед спина должна быть прямой, голова и подбородок подняты. При наклонах в сторону нельзя сутулиться и наклонять туловище вперед. Прогибаясь назад, сначала надо запрокинуть голову назад и соединить лопатки. При поворотах туловища важно сохранить вертикальное положение позвоночника, не следует прогибаться, сутулиться.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66700" algn="l"/>
              </a:tabLst>
            </a:pP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4. В упражнениях для ног, будь то приседы, выпады или поднимания на носки, всегда необходимо удерживать правильную осанку. При поднимании на носки нужно выпрямлять ноги с максимальным напряжением мышц бедра. При выполнении махов можно слегка приседать на опорной ноге, но предельно вытягивать носок рабочей ноги, спину держать прямо. Постепенно амплитуду махов следует увеличивать.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defTabSz="182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Упражнения лежа для мышц таза должны выполняться с напряжением ягодиц.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defTabSz="182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Во время бега нужно высоко поднимать ноги и сохранять темп движения. После бега необходимо выполнять упражнения на дыхание.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Правила выполнения упражнений: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solidFill>
                  <a:srgbClr val="C00000"/>
                </a:solidFill>
              </a:rPr>
              <a:t/>
            </a:r>
            <a:br>
              <a:rPr lang="ru-RU" b="1" spc="50" dirty="0" smtClean="0">
                <a:ln w="11430"/>
                <a:solidFill>
                  <a:srgbClr val="C00000"/>
                </a:solidFill>
              </a:rPr>
            </a:br>
            <a:r>
              <a:rPr lang="ru-RU" b="1" spc="50" dirty="0" smtClean="0">
                <a:ln w="11430"/>
                <a:solidFill>
                  <a:srgbClr val="C00000"/>
                </a:solidFill>
              </a:rPr>
              <a:t>Комплекс упражнений условно делится на три части:</a:t>
            </a:r>
            <a:br>
              <a:rPr lang="ru-RU" b="1" spc="50" dirty="0" smtClean="0">
                <a:ln w="11430"/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276872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FF00"/>
                </a:solidFill>
              </a:rPr>
              <a:t>I подготовительная часть </a:t>
            </a:r>
            <a:r>
              <a:rPr lang="ru-RU" b="1" dirty="0" smtClean="0"/>
              <a:t>предназначена для разогревания и подготовки организма к выполнению упражнений основной части. Сюда включаются разные виды ходьбы, танцевальные шаги, бег.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35699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en-US" b="1" u="sng" dirty="0" smtClean="0">
                <a:solidFill>
                  <a:srgbClr val="FFFF00"/>
                </a:solidFill>
              </a:rPr>
              <a:t>II</a:t>
            </a:r>
            <a:r>
              <a:rPr lang="ru-RU" b="1" u="sng" dirty="0" smtClean="0">
                <a:solidFill>
                  <a:srgbClr val="FFFF00"/>
                </a:solidFill>
              </a:rPr>
              <a:t> основная часть </a:t>
            </a:r>
            <a:r>
              <a:rPr lang="ru-RU" b="1" dirty="0" smtClean="0"/>
              <a:t>направлена на развитие  различных групп мышц и физических качеств. В основную часть входит «пиковая нагрузка» - это бег на месте с продвижением, с различными движениями рук, танцевальные движения высокой интенсивности.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941168"/>
            <a:ext cx="8604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FF00"/>
                </a:solidFill>
              </a:rPr>
              <a:t>III заключительная часть </a:t>
            </a:r>
            <a:r>
              <a:rPr lang="ru-RU" b="1" dirty="0" smtClean="0"/>
              <a:t>должна научить детей расслабляться и восстанавливать силы после продолжительной нагрузки. В конце каждого комплекса рекомендуется выполнять упражнения на гибкость и растяжку, т. к. хорошо разогретые мышцы наиболее эластичны. 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Методы обучения, используемые в программе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916832"/>
            <a:ext cx="7772400" cy="3456384"/>
          </a:xfrm>
        </p:spPr>
        <p:txBody>
          <a:bodyPr>
            <a:normAutofit/>
          </a:bodyPr>
          <a:lstStyle/>
          <a:p>
            <a:r>
              <a:rPr lang="ru-RU" i="1" u="sng" dirty="0" smtClean="0">
                <a:solidFill>
                  <a:srgbClr val="FFFF00"/>
                </a:solidFill>
              </a:rPr>
              <a:t>-</a:t>
            </a:r>
            <a:r>
              <a:rPr lang="ru-RU" i="1" u="sng" dirty="0" err="1" smtClean="0">
                <a:solidFill>
                  <a:srgbClr val="FFFF00"/>
                </a:solidFill>
              </a:rPr>
              <a:t>Логоритмика</a:t>
            </a:r>
            <a:r>
              <a:rPr lang="ru-RU" i="1" u="sng" dirty="0" smtClean="0">
                <a:solidFill>
                  <a:srgbClr val="FFFF00"/>
                </a:solidFill>
              </a:rPr>
              <a:t>. </a:t>
            </a:r>
          </a:p>
          <a:p>
            <a:r>
              <a:rPr lang="ru-RU" i="1" u="sng" dirty="0" smtClean="0">
                <a:solidFill>
                  <a:srgbClr val="FFFF00"/>
                </a:solidFill>
              </a:rPr>
              <a:t>-Музыкальная разминка.</a:t>
            </a:r>
          </a:p>
          <a:p>
            <a:r>
              <a:rPr lang="ru-RU" i="1" u="sng" dirty="0" smtClean="0">
                <a:solidFill>
                  <a:srgbClr val="FFFF00"/>
                </a:solidFill>
              </a:rPr>
              <a:t>-Ритмическая гимнастика.</a:t>
            </a:r>
          </a:p>
          <a:p>
            <a:r>
              <a:rPr lang="ru-RU" i="1" u="sng" dirty="0" smtClean="0">
                <a:solidFill>
                  <a:srgbClr val="FFFF00"/>
                </a:solidFill>
              </a:rPr>
              <a:t>-Элементы художественной гимнастики</a:t>
            </a:r>
          </a:p>
          <a:p>
            <a:r>
              <a:rPr lang="ru-RU" i="1" u="sng" dirty="0" smtClean="0">
                <a:solidFill>
                  <a:srgbClr val="FFFF00"/>
                </a:solidFill>
              </a:rPr>
              <a:t>-Партерная гимнастика. </a:t>
            </a:r>
          </a:p>
          <a:p>
            <a:r>
              <a:rPr lang="ru-RU" i="1" u="sng" dirty="0" smtClean="0">
                <a:solidFill>
                  <a:srgbClr val="FFFF00"/>
                </a:solidFill>
              </a:rPr>
              <a:t>-Танцевальные движения. </a:t>
            </a:r>
          </a:p>
          <a:p>
            <a:r>
              <a:rPr lang="ru-RU" i="1" u="sng" dirty="0" smtClean="0">
                <a:solidFill>
                  <a:srgbClr val="FFFF00"/>
                </a:solidFill>
              </a:rPr>
              <a:t>-Сюжетно-образные танцы. </a:t>
            </a:r>
          </a:p>
          <a:p>
            <a:r>
              <a:rPr lang="ru-RU" i="1" u="sng" dirty="0" smtClean="0">
                <a:solidFill>
                  <a:srgbClr val="FFFF00"/>
                </a:solidFill>
              </a:rPr>
              <a:t>-Музыкальные игры.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2170584" cy="814412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rgbClr val="7030A0"/>
                </a:solidFill>
              </a:rPr>
              <a:t>Логоритмика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273050"/>
            <a:ext cx="6228184" cy="6972374"/>
          </a:xfrm>
        </p:spPr>
        <p:txBody>
          <a:bodyPr>
            <a:normAutofit fontScale="32500" lnSpcReduction="20000"/>
          </a:bodyPr>
          <a:lstStyle/>
          <a:p>
            <a:r>
              <a:rPr lang="ru-RU" sz="4900" b="1" dirty="0" smtClean="0"/>
              <a:t>«Осенний лес»</a:t>
            </a:r>
            <a:endParaRPr lang="ru-RU" sz="4900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Вот полянка, а вокруг (широким жестом руки в  стороны)</a:t>
            </a:r>
          </a:p>
          <a:p>
            <a:r>
              <a:rPr lang="ru-RU" dirty="0" smtClean="0"/>
              <a:t>Липы выстроились в круг (округленные руки сцепить над головой)</a:t>
            </a:r>
          </a:p>
          <a:p>
            <a:r>
              <a:rPr lang="ru-RU" dirty="0" smtClean="0"/>
              <a:t>Липы кронами шумят (руки вверху, качаем из стороны в сторону)</a:t>
            </a:r>
          </a:p>
          <a:p>
            <a:r>
              <a:rPr lang="ru-RU" dirty="0" smtClean="0"/>
              <a:t>Ветры в их листве гудят (наклон вперед)</a:t>
            </a:r>
          </a:p>
          <a:p>
            <a:r>
              <a:rPr lang="ru-RU" dirty="0" smtClean="0"/>
              <a:t>Вниз верхушки прогибают (наклон вперед, покачать туловищем)</a:t>
            </a:r>
          </a:p>
          <a:p>
            <a:r>
              <a:rPr lang="ru-RU" dirty="0" smtClean="0"/>
              <a:t>И качают их, качают.</a:t>
            </a:r>
          </a:p>
          <a:p>
            <a:r>
              <a:rPr lang="ru-RU" dirty="0" smtClean="0"/>
              <a:t>После дождика и гроз (выпрямиться, руки поднять)</a:t>
            </a:r>
          </a:p>
          <a:p>
            <a:r>
              <a:rPr lang="ru-RU" dirty="0" smtClean="0"/>
              <a:t>Липы льют потоки слез (плавно опустить руки, перебирая пальцами)</a:t>
            </a:r>
          </a:p>
          <a:p>
            <a:r>
              <a:rPr lang="ru-RU" dirty="0" smtClean="0"/>
              <a:t>Каждый листик по слезинке (руки вниз, энергично потрясти кистями)</a:t>
            </a:r>
          </a:p>
          <a:p>
            <a:r>
              <a:rPr lang="ru-RU" dirty="0" smtClean="0"/>
              <a:t>Должен сбросить на тропинки.</a:t>
            </a:r>
          </a:p>
          <a:p>
            <a:r>
              <a:rPr lang="ru-RU" dirty="0" smtClean="0"/>
              <a:t>Кап и кап, кап и кап (хлопать в ладоши)</a:t>
            </a:r>
          </a:p>
          <a:p>
            <a:r>
              <a:rPr lang="ru-RU" dirty="0" smtClean="0"/>
              <a:t>Капли, капли, капли – кап!</a:t>
            </a:r>
          </a:p>
          <a:p>
            <a:r>
              <a:rPr lang="ru-RU" dirty="0" smtClean="0"/>
              <a:t>До чего же листик слаб (уронить руки).</a:t>
            </a:r>
          </a:p>
          <a:p>
            <a:r>
              <a:rPr lang="ru-RU" dirty="0" smtClean="0"/>
              <a:t>Он умоется дождем (погладить сначала одну руку, затем другую),</a:t>
            </a:r>
          </a:p>
          <a:p>
            <a:r>
              <a:rPr lang="ru-RU" dirty="0" smtClean="0"/>
              <a:t>Будет крепнуть с каждым днем (сжать кулачки)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Собираемся друзья,</a:t>
            </a:r>
          </a:p>
          <a:p>
            <a:r>
              <a:rPr lang="ru-RU" dirty="0" smtClean="0"/>
              <a:t>Медлить нам совсем нельзя!</a:t>
            </a:r>
          </a:p>
          <a:p>
            <a:r>
              <a:rPr lang="ru-RU" dirty="0" smtClean="0"/>
              <a:t>В путешествие пойдем</a:t>
            </a:r>
          </a:p>
          <a:p>
            <a:r>
              <a:rPr lang="ru-RU" dirty="0" smtClean="0"/>
              <a:t>И друзей себе найдем.</a:t>
            </a:r>
          </a:p>
          <a:p>
            <a:r>
              <a:rPr lang="ru-RU" dirty="0" smtClean="0"/>
              <a:t>Дружно за руки берись, друг за другом становись!</a:t>
            </a:r>
          </a:p>
          <a:p>
            <a:r>
              <a:rPr lang="ru-RU" dirty="0" smtClean="0"/>
              <a:t>Тихо шагом мы идем, руки поднимаем.</a:t>
            </a:r>
          </a:p>
          <a:p>
            <a:r>
              <a:rPr lang="ru-RU" dirty="0" smtClean="0"/>
              <a:t>Дружно песенку поем, вместе приседаем.</a:t>
            </a:r>
          </a:p>
          <a:p>
            <a:r>
              <a:rPr lang="ru-RU" dirty="0" smtClean="0"/>
              <a:t>Разогрев (детские песни, трек №1)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В пары встанут малыши,</a:t>
            </a:r>
          </a:p>
          <a:p>
            <a:r>
              <a:rPr lang="ru-RU" dirty="0" smtClean="0"/>
              <a:t>Наши ручки хороши!</a:t>
            </a:r>
          </a:p>
          <a:p>
            <a:r>
              <a:rPr lang="ru-RU" dirty="0" smtClean="0"/>
              <a:t>Стенка, стенка,</a:t>
            </a:r>
          </a:p>
          <a:p>
            <a:r>
              <a:rPr lang="ru-RU" dirty="0" smtClean="0"/>
              <a:t>Потолок,</a:t>
            </a:r>
          </a:p>
          <a:p>
            <a:r>
              <a:rPr lang="ru-RU" dirty="0" smtClean="0"/>
              <a:t>Два окна, один звонок!</a:t>
            </a:r>
          </a:p>
          <a:p>
            <a:r>
              <a:rPr lang="ru-RU" dirty="0" err="1" smtClean="0"/>
              <a:t>Пиииии</a:t>
            </a:r>
            <a:r>
              <a:rPr lang="ru-RU" dirty="0" smtClean="0"/>
              <a:t> (нажимаем на носик, как на звоночек)</a:t>
            </a:r>
          </a:p>
          <a:p>
            <a:r>
              <a:rPr lang="ru-RU" dirty="0" smtClean="0"/>
              <a:t>(дети в  парах друг с другом)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А теперь, мои друзья,</a:t>
            </a:r>
          </a:p>
          <a:p>
            <a:r>
              <a:rPr lang="ru-RU" dirty="0" smtClean="0"/>
              <a:t>Мы найдем свои места</a:t>
            </a:r>
          </a:p>
          <a:p>
            <a:r>
              <a:rPr lang="ru-RU" dirty="0" smtClean="0"/>
              <a:t>Звучит музыка, дети бегают,  ищут свои места. Музыка выключается, дети встают на свои места.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492896"/>
            <a:ext cx="2386608" cy="2425947"/>
          </a:xfrm>
        </p:spPr>
        <p:txBody>
          <a:bodyPr/>
          <a:lstStyle/>
          <a:p>
            <a:r>
              <a:rPr lang="ru-RU" sz="2000" b="1" dirty="0" err="1" smtClean="0"/>
              <a:t>Логоритмика</a:t>
            </a:r>
            <a:r>
              <a:rPr lang="ru-RU" sz="2000" b="1" dirty="0" smtClean="0"/>
              <a:t>. </a:t>
            </a:r>
            <a:endParaRPr lang="ru-RU" sz="2000" dirty="0" smtClean="0"/>
          </a:p>
          <a:p>
            <a:r>
              <a:rPr lang="ru-RU" dirty="0" smtClean="0"/>
              <a:t>Движения выполняются под стихи. </a:t>
            </a:r>
            <a:r>
              <a:rPr lang="ru-RU" dirty="0" err="1" smtClean="0"/>
              <a:t>Логоритмика</a:t>
            </a:r>
            <a:r>
              <a:rPr lang="ru-RU" dirty="0" smtClean="0"/>
              <a:t> используется в подготовительной части занятия, в партерной гимнастике, в разучивании танцевальных элементов, в образных танцах и в играх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Музыкальная разминка. Ритмическая гимнастика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IMG_66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385988"/>
            <a:ext cx="4690864" cy="36272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/>
              <a:t>Движения выполняются под музыку. Используются различные виды ходьбы, бега и прыжки. Как правило разминка выполняется по кругу с продвижением вперед. В этой части упражнения даются с применением образов – например, «идем как цапля», «летим как птички», «прыгаем как зайчики».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Партерная гимнастика.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P10109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35131" y="1761928"/>
            <a:ext cx="4951669" cy="30352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Это упражнения на растяжку, развитие гибкости и силы, которые выполняются на полу. Они необходимы для того, чтобы ребенок мог владеть своим телом, а его движения были более точные и пластичные. Многие упражнения имеют свои названия и выполняются с использованием </a:t>
            </a:r>
            <a:r>
              <a:rPr lang="ru-RU" dirty="0" err="1" smtClean="0"/>
              <a:t>логоритмики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808</Words>
  <Application>Microsoft Office PowerPoint</Application>
  <PresentationFormat>Экран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Танцевальная гимнастика в ДОУ </vt:lpstr>
      <vt:lpstr>Танцевальная гимнастика (ритмика):</vt:lpstr>
      <vt:lpstr>Цели и задачи:</vt:lpstr>
      <vt:lpstr>Правила выполнения упражнений:</vt:lpstr>
      <vt:lpstr> Комплекс упражнений условно делится на три части: </vt:lpstr>
      <vt:lpstr>Методы обучения, используемые в программе </vt:lpstr>
      <vt:lpstr>Логоритмика</vt:lpstr>
      <vt:lpstr>Музыкальная разминка. Ритмическая гимнастика</vt:lpstr>
      <vt:lpstr>Партерная гимнастика. </vt:lpstr>
      <vt:lpstr>Элементы художественной гимнастики</vt:lpstr>
      <vt:lpstr>Сюжетно-образные танцы</vt:lpstr>
      <vt:lpstr>Музыкальные игры</vt:lpstr>
      <vt:lpstr>Место ритмической гимнастики  в двигательном режиме. Ритмическая гимнастика используется: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Танцевальная гимнастика </dc:title>
  <dc:creator>Ирина Береснева</dc:creator>
  <cp:lastModifiedBy>Ирина Береснева</cp:lastModifiedBy>
  <cp:revision>16</cp:revision>
  <dcterms:created xsi:type="dcterms:W3CDTF">2015-12-10T09:04:45Z</dcterms:created>
  <dcterms:modified xsi:type="dcterms:W3CDTF">2016-01-20T08:19:01Z</dcterms:modified>
</cp:coreProperties>
</file>