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2" r:id="rId6"/>
    <p:sldId id="257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60FA58"/>
    <a:srgbClr val="FFFF00"/>
    <a:srgbClr val="B5EFF5"/>
    <a:srgbClr val="5CFAD4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DA677-AB16-4CFB-B73D-136979007EFF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146AB-0241-4746-9F9A-1E81C94A8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5A9AA-819D-4056-955D-A34BC01672A6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9342C-D020-4400-9AE1-C3B622E0C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97080-FDE2-46EF-936F-BF099917D3A4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AF49-812F-4ED4-AD59-146D173E0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5A42-D60F-4419-981F-A11830F60B53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4C575-C467-4A8F-AEDD-6F0AD4D1F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E2423-A71A-44E8-8318-1429756A21B2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20C5F-6C9F-40CC-9FEB-9ED0D0FEF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4735E-F7FB-4182-AD98-FC3E69131C77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23D3A-9DC9-42F9-889C-2F8AD2B06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5DD64-52F6-4DEA-A135-DDDE4AA96545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BCC7-94B1-445C-877F-52484F23F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0B62E-9F94-4078-9833-CA080876F35B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77BD-3840-465B-9383-9B62511C9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A5A3D-2DBB-42D6-9628-4906A9BE06C9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49DD6-C1C8-416A-AA9B-F814980E9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4919F-2F46-44F3-A9E7-7B8D93C6C544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0414-D038-4E7B-A113-1A929CCF8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2C5F-422C-44B2-A8D3-5D77BB90B85C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051D7-741D-4F77-823A-E955F7A61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FA58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EC845F-61B6-4233-8B23-4BB939897316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1B606A-FB00-403D-B2F9-41F5F7240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www.qli.ru/wp-content/uploads/disabled-child.jpg&amp;p=50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ed=1&amp;text=%D0%BA%D0%B0%D1%80%D1%82%D0%B8%D0%BD%D0%BA%D0%B8%20%D0%B4%D0%B5%D1%82%D0%B8%20%D0%B8%D0%BD%D0%B2%D0%B0%D0%BB%D0%B8%D0%B4%D1%8B&amp;stype=simage&amp;img_url=barerovnet.narod.ru/posters/bobrov-all_children.jpg&amp;p=125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0423"/>
            <a:ext cx="9144000" cy="6888423"/>
          </a:xfrm>
          <a:prstGeom prst="rect">
            <a:avLst/>
          </a:prstGeom>
        </p:spPr>
      </p:pic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059818"/>
            <a:ext cx="6624735" cy="3798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51520" y="0"/>
            <a:ext cx="8568952" cy="212365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Солнце светит 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всем одинаково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88640"/>
            <a:ext cx="9199441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Sonderkind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"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Sonderkind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" (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зондер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кинд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 </a:t>
            </a:r>
          </a:p>
          <a:p>
            <a:pPr algn="ctr">
              <a:buFontTx/>
              <a:buChar char="-"/>
            </a:pP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особый ребенок 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и его в равной степени применяют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как к талантливым детям,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так и к детям с ограниченными  возможностями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Picture 3" descr="G:\картинки для конкурса\image_big_380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4904611" cy="3277915"/>
          </a:xfrm>
          <a:prstGeom prst="rect">
            <a:avLst/>
          </a:prstGeom>
          <a:noFill/>
        </p:spPr>
      </p:pic>
      <p:pic>
        <p:nvPicPr>
          <p:cNvPr id="10" name="Picture 2" descr="G:\картинки для конкурса\festival._invali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429000"/>
            <a:ext cx="4279328" cy="3217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p339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628775"/>
            <a:ext cx="3219450" cy="38100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90" name="Picture 6" descr="p280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556792"/>
            <a:ext cx="2879725" cy="3789363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88" name="Picture 4" descr="517be873-fcea-517b-fcea-5174095d6f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4005263"/>
            <a:ext cx="3240088" cy="2592387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31035" y="188640"/>
            <a:ext cx="8603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Особые дети – кто они?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55272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ребенок имеет право: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семью;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заботу и защиту со стороны государства;</a:t>
            </a:r>
          </a:p>
          <a:p>
            <a:pPr lvl="0" algn="ctr">
              <a:buNone/>
            </a:pP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посещать школу и учиться; </a:t>
            </a:r>
          </a:p>
          <a:p>
            <a:pPr lvl="0" algn="ctr">
              <a:buNone/>
            </a:pPr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равенство в правах;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свободно выражать свои мысли;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собственное мнение;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имя и гражданство;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получение информации;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медицинское обслуживание; </a:t>
            </a:r>
          </a:p>
          <a:p>
            <a:pPr lvl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отдых и досуг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Декларации прав ребенка записано –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image175024_f58baea0e6a8154928972e9a6deb5f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12875"/>
            <a:ext cx="3371850" cy="2108200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485" name="Picture 5" descr="image175024_0a5acbf5e869b1d9bd1ba289238498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3851275"/>
            <a:ext cx="4608513" cy="2881313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486" name="Picture 6" descr="image175024_dfe91186276f88ba01ba279fb9ecb7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1412875"/>
            <a:ext cx="3457575" cy="2255838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39552" y="0"/>
            <a:ext cx="79928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Зимние </a:t>
            </a:r>
            <a:r>
              <a:rPr lang="ru-RU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Паралимпийские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Игры </a:t>
            </a:r>
            <a:b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</a:b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2014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im5-tub.yandex.net/i?id=97043834-0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708920"/>
            <a:ext cx="3789040" cy="3672408"/>
          </a:xfrm>
          <a:prstGeom prst="rect">
            <a:avLst/>
          </a:prstGeom>
          <a:ln w="38100" cap="sq">
            <a:solidFill>
              <a:srgbClr val="00CC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188640"/>
            <a:ext cx="86044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Дари тепло своего сердца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Содержимое 3" descr="5e6f76610e41.jpg"/>
          <p:cNvPicPr>
            <a:picLocks noChangeAspect="1"/>
          </p:cNvPicPr>
          <p:nvPr/>
        </p:nvPicPr>
        <p:blipFill>
          <a:blip r:embed="rId4" cstate="print">
            <a:lum bright="-27000" contrast="58000"/>
          </a:blip>
          <a:stretch>
            <a:fillRect/>
          </a:stretch>
        </p:blipFill>
        <p:spPr bwMode="auto">
          <a:xfrm>
            <a:off x="323528" y="2708920"/>
            <a:ext cx="3985796" cy="3672408"/>
          </a:xfrm>
          <a:prstGeom prst="rect">
            <a:avLst/>
          </a:prstGeom>
          <a:ln w="38100" cap="sq">
            <a:solidFill>
              <a:srgbClr val="00CC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5-tub.yandex.net/i?id=34488708-12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708920"/>
            <a:ext cx="4104456" cy="3744416"/>
          </a:xfrm>
          <a:prstGeom prst="rect">
            <a:avLst/>
          </a:prstGeom>
          <a:solidFill>
            <a:schemeClr val="accent2"/>
          </a:solidFill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8549" y="836712"/>
            <a:ext cx="8905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107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59</cp:revision>
  <dcterms:created xsi:type="dcterms:W3CDTF">2014-03-05T16:56:45Z</dcterms:created>
  <dcterms:modified xsi:type="dcterms:W3CDTF">2014-03-22T08:30:12Z</dcterms:modified>
</cp:coreProperties>
</file>