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sldIdLst>
    <p:sldId id="256" r:id="rId3"/>
    <p:sldId id="257" r:id="rId4"/>
    <p:sldId id="258" r:id="rId5"/>
    <p:sldId id="260" r:id="rId6"/>
    <p:sldId id="275" r:id="rId7"/>
    <p:sldId id="274" r:id="rId8"/>
    <p:sldId id="259" r:id="rId9"/>
    <p:sldId id="264" r:id="rId10"/>
    <p:sldId id="266" r:id="rId11"/>
    <p:sldId id="280" r:id="rId12"/>
    <p:sldId id="281" r:id="rId13"/>
    <p:sldId id="267" r:id="rId14"/>
    <p:sldId id="278" r:id="rId15"/>
    <p:sldId id="269" r:id="rId16"/>
    <p:sldId id="273" r:id="rId17"/>
    <p:sldId id="277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104031"/>
    <a:srgbClr val="0C3226"/>
    <a:srgbClr val="00133A"/>
    <a:srgbClr val="51A2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984" y="-72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205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EE92F-F45C-4030-A3BE-C231C70E2C26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5060C-BB14-4667-A58B-79D527DE3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591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5060C-BB14-4667-A58B-79D527DE3A7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A8A362-0E89-49A5-AF82-05DB0F5AD62D}" type="slidenum">
              <a:rPr lang="en-GB"/>
              <a:pPr/>
              <a:t>17</a:t>
            </a:fld>
            <a:endParaRPr lang="en-GB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73587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36" cy="1470025"/>
          </a:xfrm>
        </p:spPr>
        <p:txBody>
          <a:bodyPr/>
          <a:lstStyle>
            <a:lvl1pPr>
              <a:defRPr b="1" baseline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1428760"/>
          </a:xfrm>
        </p:spPr>
        <p:txBody>
          <a:bodyPr/>
          <a:lstStyle>
            <a:lvl1pPr marL="0" indent="0" algn="ctr">
              <a:buNone/>
              <a:defRPr b="1" cap="none" spc="0">
                <a:ln w="19050">
                  <a:solidFill>
                    <a:srgbClr val="0C3226"/>
                  </a:solidFill>
                </a:ln>
                <a:solidFill>
                  <a:schemeClr val="bg1"/>
                </a:solidFill>
                <a:effectLst/>
                <a:latin typeface="+mn-lt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102A-6B4D-4072-A37F-9B400926AD4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4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3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102A-6B4D-4072-A37F-9B400926AD4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4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3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102A-6B4D-4072-A37F-9B400926AD4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102A-6B4D-4072-A37F-9B400926AD4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40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102A-6B4D-4072-A37F-9B400926AD4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102A-6B4D-4072-A37F-9B400926AD4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102A-6B4D-4072-A37F-9B400926AD4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102A-6B4D-4072-A37F-9B400926AD4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102A-6B4D-4072-A37F-9B400926AD4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102A-6B4D-4072-A37F-9B400926AD4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102A-6B4D-4072-A37F-9B400926AD4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C3226"/>
                </a:solidFill>
              </a:defRPr>
            </a:lvl1pPr>
          </a:lstStyle>
          <a:p>
            <a:fld id="{8012102A-6B4D-4072-A37F-9B400926AD4E}" type="datetimeFigureOut">
              <a:rPr lang="ru-RU" smtClean="0"/>
              <a:pPr/>
              <a:t>31.01.2016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0C3226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C3226"/>
                </a:solidFill>
              </a:defRPr>
            </a:lvl1pPr>
          </a:lstStyle>
          <a:p>
            <a:fld id="{2C30D8A8-B859-4C5B-B442-5FAB2CCC1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0">
            <a:solidFill>
              <a:schemeClr val="bg1"/>
            </a:solidFill>
          </a:ln>
          <a:solidFill>
            <a:srgbClr val="00133A"/>
          </a:solidFill>
          <a:effectLst/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10403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rgbClr val="10403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dou22.ucoz.ru/projects/kaleydoskop_nov/image002.jpg" TargetMode="External"/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hyperlink" Target="http://img-fotki.yandex.ru/get/5302/elena-voita.76/0_69a52_591aa1a7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zo.izmuroma.ru/images/p027_1_06.jpg" TargetMode="External"/><Relationship Id="rId11" Type="http://schemas.openxmlformats.org/officeDocument/2006/relationships/image" Target="../media/image45.jpeg"/><Relationship Id="rId5" Type="http://schemas.openxmlformats.org/officeDocument/2006/relationships/image" Target="../media/image42.jpeg"/><Relationship Id="rId10" Type="http://schemas.openxmlformats.org/officeDocument/2006/relationships/hyperlink" Target="http://s008.radikal.ru/i304/1105/9f/169d609da3cf.jpg" TargetMode="External"/><Relationship Id="rId4" Type="http://schemas.openxmlformats.org/officeDocument/2006/relationships/hyperlink" Target="http://s013.radikal.ru/i324/1101/bf/3173dab69a74.jpg" TargetMode="External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image" Target="../media/image13.jpeg"/><Relationship Id="rId21" Type="http://schemas.openxmlformats.org/officeDocument/2006/relationships/image" Target="../media/image31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5" Type="http://schemas.openxmlformats.org/officeDocument/2006/relationships/image" Target="../media/image35.jpe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24" Type="http://schemas.openxmlformats.org/officeDocument/2006/relationships/image" Target="../media/image34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7f511677bf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2304256" cy="2304256"/>
          </a:xfrm>
          <a:prstGeom prst="rect">
            <a:avLst/>
          </a:prstGeom>
        </p:spPr>
      </p:pic>
      <p:pic>
        <p:nvPicPr>
          <p:cNvPr id="5" name="Рисунок 4" descr="adf57feb4f3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221088"/>
            <a:ext cx="1389896" cy="136843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31913" y="5589588"/>
            <a:ext cx="7488237" cy="914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Подготовила: Кузнецова Лариса Викторовна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начальных </a:t>
            </a:r>
            <a:r>
              <a:rPr lang="ru-RU" sz="2000" b="1" i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классов</a:t>
            </a:r>
            <a:endParaRPr lang="en-US" sz="2000" b="1" i="1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МБОУ СОШ с УИОП № 61   города Кирова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kern="0" dirty="0">
              <a:solidFill>
                <a:sysClr val="windowText" lastClr="000000"/>
              </a:solidFill>
              <a:latin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52128" y="2492896"/>
            <a:ext cx="6801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Школа здоровья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85984" y="1214422"/>
            <a:ext cx="73581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Пьянство есть упражнение </a:t>
            </a:r>
          </a:p>
          <a:p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в безумии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.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                                     Пифагор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r>
              <a:rPr lang="ru-RU" sz="2800" dirty="0">
                <a:solidFill>
                  <a:srgbClr val="FF0000"/>
                </a:solidFill>
              </a:rPr>
              <a:t>                                   </a:t>
            </a:r>
            <a:r>
              <a:rPr lang="ru-RU" sz="2800" dirty="0">
                <a:solidFill>
                  <a:schemeClr val="bg1"/>
                </a:solidFill>
              </a:rPr>
              <a:t> Пифагор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00034" y="2500307"/>
            <a:ext cx="450059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ln w="1270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-Подавляет психику.</a:t>
            </a:r>
          </a:p>
          <a:p>
            <a:r>
              <a:rPr lang="ru-RU" sz="2800" dirty="0">
                <a:ln w="1270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         -Создает множество проблем.</a:t>
            </a:r>
          </a:p>
          <a:p>
            <a:r>
              <a:rPr lang="ru-RU" sz="2800" dirty="0">
                <a:ln w="1270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-Делает зависимым.</a:t>
            </a:r>
          </a:p>
          <a:p>
            <a:r>
              <a:rPr lang="ru-RU" sz="2800" dirty="0">
                <a:ln w="1270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         -Разрушает организм.</a:t>
            </a:r>
          </a:p>
          <a:p>
            <a:r>
              <a:rPr lang="ru-RU" sz="2800" dirty="0">
                <a:ln w="1270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-Лишает семьи.</a:t>
            </a:r>
          </a:p>
          <a:p>
            <a:r>
              <a:rPr lang="ru-RU" sz="2800" dirty="0">
                <a:ln w="1270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         -Проблемы с законом.</a:t>
            </a:r>
          </a:p>
          <a:p>
            <a:r>
              <a:rPr lang="ru-RU" sz="2800" dirty="0">
                <a:ln w="1270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-Ранняя смерть.</a:t>
            </a: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7429520" y="4000504"/>
          <a:ext cx="1371600" cy="2209800"/>
        </p:xfrm>
        <a:graphic>
          <a:graphicData uri="http://schemas.openxmlformats.org/presentationml/2006/ole">
            <p:oleObj spid="_x0000_s1026" name="Clip" r:id="rId3" imgW="789127" imgH="1001268" progId="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5643570" y="2285992"/>
          <a:ext cx="1447800" cy="3759200"/>
        </p:xfrm>
        <a:graphic>
          <a:graphicData uri="http://schemas.openxmlformats.org/presentationml/2006/ole">
            <p:oleObj spid="_x0000_s1027" name="Clip" r:id="rId4" imgW="550469" imgH="1913839" progId="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00100" y="285728"/>
            <a:ext cx="6357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алкоголизм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928670"/>
            <a:ext cx="7772400" cy="428628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Болезни, связанные с </a:t>
            </a:r>
            <a:r>
              <a:rPr lang="ru-RU" sz="4800" dirty="0"/>
              <a:t>курением</a:t>
            </a:r>
            <a:endParaRPr lang="ru-RU" dirty="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6357950" y="4000504"/>
          <a:ext cx="1655762" cy="2665412"/>
        </p:xfrm>
        <a:graphic>
          <a:graphicData uri="http://schemas.openxmlformats.org/presentationml/2006/ole">
            <p:oleObj spid="_x0000_s2050" name="Clip" r:id="rId3" imgW="2438400" imgH="4770438" progId="">
              <p:embed/>
            </p:oleObj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2285984" y="4429132"/>
          <a:ext cx="2098675" cy="2133600"/>
        </p:xfrm>
        <a:graphic>
          <a:graphicData uri="http://schemas.openxmlformats.org/presentationml/2006/ole">
            <p:oleObj spid="_x0000_s2051" name="Clip" r:id="rId4" imgW="2863850" imgH="3405188" progId="">
              <p:embed/>
            </p:oleObj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285720" y="2214554"/>
          <a:ext cx="2514600" cy="2200275"/>
        </p:xfrm>
        <a:graphic>
          <a:graphicData uri="http://schemas.openxmlformats.org/presentationml/2006/ole">
            <p:oleObj spid="_x0000_s2052" name="Clip" r:id="rId5" imgW="4495800" imgH="3344863" progId="">
              <p:embed/>
            </p:oleObj>
          </a:graphicData>
        </a:graphic>
      </p:graphicFrame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3124200" y="1600200"/>
            <a:ext cx="32766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3505200" y="1600200"/>
            <a:ext cx="2895600" cy="3124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6357950" y="1571612"/>
            <a:ext cx="838200" cy="32718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565525" y="2555875"/>
            <a:ext cx="1362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Бронхит,</a:t>
            </a:r>
          </a:p>
          <a:p>
            <a:r>
              <a:rPr lang="ru-RU"/>
              <a:t>эмфизит,</a:t>
            </a:r>
          </a:p>
          <a:p>
            <a:r>
              <a:rPr lang="ru-RU"/>
              <a:t>рак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403725" y="4232275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Инфаркт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6705600" y="1793875"/>
            <a:ext cx="2438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Болезни</a:t>
            </a:r>
          </a:p>
          <a:p>
            <a:r>
              <a:rPr lang="ru-RU"/>
              <a:t>желудка и</a:t>
            </a:r>
          </a:p>
          <a:p>
            <a:r>
              <a:rPr lang="ru-RU"/>
              <a:t>12-типерстной</a:t>
            </a:r>
          </a:p>
          <a:p>
            <a:r>
              <a:rPr lang="ru-RU"/>
              <a:t>кишки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0"/>
            <a:ext cx="52399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Курение- это вред !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20" grpId="0" animBg="1"/>
      <p:bldP spid="13321" grpId="0" animBg="1"/>
      <p:bldP spid="13322" grpId="0" animBg="1"/>
      <p:bldP spid="13324" grpId="0" autoUpdateAnimBg="0"/>
      <p:bldP spid="1332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924944"/>
            <a:ext cx="6573416" cy="1143000"/>
          </a:xfrm>
        </p:spPr>
        <p:txBody>
          <a:bodyPr/>
          <a:lstStyle/>
          <a:p>
            <a:r>
              <a:rPr lang="ru-RU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endParaRPr lang="ru-RU" dirty="0">
              <a:ln w="19050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 rot="18382596">
            <a:off x="2771175" y="3947700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2849990">
            <a:off x="2706161" y="3079772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5400000">
            <a:off x="4283968" y="2708920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16200000">
            <a:off x="4283968" y="4149080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 rot="13164346">
            <a:off x="6097141" y="3936101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 rot="8136157">
            <a:off x="6093431" y="3077152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132856"/>
            <a:ext cx="952500" cy="952500"/>
          </a:xfrm>
          <a:prstGeom prst="rect">
            <a:avLst/>
          </a:prstGeom>
        </p:spPr>
      </p:pic>
      <p:pic>
        <p:nvPicPr>
          <p:cNvPr id="17" name="Рисунок 16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077072"/>
            <a:ext cx="952500" cy="952500"/>
          </a:xfrm>
          <a:prstGeom prst="rect">
            <a:avLst/>
          </a:prstGeom>
        </p:spPr>
      </p:pic>
      <p:pic>
        <p:nvPicPr>
          <p:cNvPr id="20" name="Рисунок 19" descr="adf57feb4f3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020272" y="4941168"/>
            <a:ext cx="1531652" cy="15080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75856" y="170080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РЕЖИМА ДНЯ</a:t>
            </a:r>
            <a:endParaRPr lang="ru-RU" sz="2400" dirty="0">
              <a:ln>
                <a:solidFill>
                  <a:srgbClr val="10403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16496" y="2348880"/>
            <a:ext cx="2671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РАЦИОНАЛЬНОЕ</a:t>
            </a:r>
          </a:p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ПИТАНИЕ</a:t>
            </a:r>
            <a:endParaRPr lang="ru-RU" sz="2400" dirty="0">
              <a:ln>
                <a:solidFill>
                  <a:srgbClr val="10403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44208" y="4005064"/>
            <a:ext cx="2254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</a:t>
            </a:r>
          </a:p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АКТИВНОСТЬ</a:t>
            </a:r>
            <a:endParaRPr lang="ru-RU" sz="2400" dirty="0">
              <a:ln>
                <a:solidFill>
                  <a:srgbClr val="10403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41929" y="4581128"/>
            <a:ext cx="22100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</a:t>
            </a:r>
          </a:p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ВРЕДНЫХ</a:t>
            </a:r>
          </a:p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ПРИВЫЧЕК</a:t>
            </a:r>
            <a:endParaRPr lang="ru-RU" sz="2400" dirty="0">
              <a:ln>
                <a:solidFill>
                  <a:srgbClr val="10403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3415" y="4077072"/>
            <a:ext cx="2462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ЗАКАЛИВАНИЕ</a:t>
            </a:r>
            <a:endParaRPr lang="ru-RU" sz="2400" dirty="0">
              <a:ln>
                <a:solidFill>
                  <a:srgbClr val="10403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1 из 12046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214422"/>
            <a:ext cx="2000264" cy="3030703"/>
          </a:xfrm>
          <a:prstGeom prst="rect">
            <a:avLst/>
          </a:prstGeom>
          <a:noFill/>
        </p:spPr>
      </p:pic>
      <p:pic>
        <p:nvPicPr>
          <p:cNvPr id="14342" name="Picture 6" descr="Картинка 2 из 228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1214423"/>
            <a:ext cx="3174072" cy="2500330"/>
          </a:xfrm>
          <a:prstGeom prst="rect">
            <a:avLst/>
          </a:prstGeom>
          <a:noFill/>
        </p:spPr>
      </p:pic>
      <p:pic>
        <p:nvPicPr>
          <p:cNvPr id="14344" name="Picture 8" descr="Картинка 10 из 1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57686" y="4071942"/>
            <a:ext cx="3929090" cy="2506363"/>
          </a:xfrm>
          <a:prstGeom prst="rect">
            <a:avLst/>
          </a:prstGeom>
          <a:noFill/>
        </p:spPr>
      </p:pic>
      <p:pic>
        <p:nvPicPr>
          <p:cNvPr id="14346" name="Picture 10" descr="Картинка 10 из 24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28860" y="1214422"/>
            <a:ext cx="3281356" cy="2464730"/>
          </a:xfrm>
          <a:prstGeom prst="rect">
            <a:avLst/>
          </a:prstGeom>
          <a:noFill/>
        </p:spPr>
      </p:pic>
      <p:pic>
        <p:nvPicPr>
          <p:cNvPr id="14348" name="Picture 12" descr="Картинка 1 из 2853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14282" y="4357694"/>
            <a:ext cx="3510788" cy="22329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728" y="285728"/>
            <a:ext cx="67151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закаливание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4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43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43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43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924944"/>
            <a:ext cx="6573416" cy="1143000"/>
          </a:xfrm>
        </p:spPr>
        <p:txBody>
          <a:bodyPr/>
          <a:lstStyle/>
          <a:p>
            <a:r>
              <a:rPr lang="ru-RU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endParaRPr lang="ru-RU" dirty="0">
              <a:ln w="19050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 rot="18382596">
            <a:off x="2771175" y="3947700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2849990">
            <a:off x="2706161" y="3079772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5400000">
            <a:off x="4283968" y="2708920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16200000">
            <a:off x="4283968" y="4149080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 rot="13164346">
            <a:off x="6097141" y="3936101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 rot="8136157">
            <a:off x="6093431" y="3077152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132856"/>
            <a:ext cx="952500" cy="952500"/>
          </a:xfrm>
          <a:prstGeom prst="rect">
            <a:avLst/>
          </a:prstGeom>
        </p:spPr>
      </p:pic>
      <p:pic>
        <p:nvPicPr>
          <p:cNvPr id="20" name="Рисунок 19" descr="adf57feb4f3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020272" y="4941168"/>
            <a:ext cx="1531652" cy="15080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75856" y="170080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РЕЖИМА ДНЯ</a:t>
            </a:r>
            <a:endParaRPr lang="ru-RU" sz="2400" dirty="0">
              <a:ln>
                <a:solidFill>
                  <a:srgbClr val="10403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16496" y="2348880"/>
            <a:ext cx="2671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РАЦИОНАЛЬНОЕ</a:t>
            </a:r>
          </a:p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ПИТАНИЕ</a:t>
            </a:r>
            <a:endParaRPr lang="ru-RU" sz="2400" dirty="0">
              <a:ln>
                <a:solidFill>
                  <a:srgbClr val="10403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44208" y="4005064"/>
            <a:ext cx="2254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</a:t>
            </a:r>
          </a:p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АКТИВНОСТЬ</a:t>
            </a:r>
            <a:endParaRPr lang="ru-RU" sz="2400" dirty="0">
              <a:ln>
                <a:solidFill>
                  <a:srgbClr val="10403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41929" y="4581128"/>
            <a:ext cx="22100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</a:t>
            </a:r>
          </a:p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ВРЕДНЫХ</a:t>
            </a:r>
          </a:p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ПРИВЫЧЕК</a:t>
            </a:r>
            <a:endParaRPr lang="ru-RU" sz="2400" dirty="0">
              <a:ln>
                <a:solidFill>
                  <a:srgbClr val="10403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3415" y="4077072"/>
            <a:ext cx="2462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ЗАКАЛИВАНИЕ</a:t>
            </a:r>
            <a:endParaRPr lang="ru-RU" sz="2400" dirty="0">
              <a:ln>
                <a:solidFill>
                  <a:srgbClr val="10403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234888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ПОЛОЖИТЕЛЬНЫЕ</a:t>
            </a:r>
          </a:p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ЭМОЦИИ</a:t>
            </a:r>
            <a:endParaRPr lang="ru-RU" sz="2400" dirty="0">
              <a:ln>
                <a:solidFill>
                  <a:srgbClr val="10403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1143000"/>
          </a:xfrm>
        </p:spPr>
        <p:txBody>
          <a:bodyPr/>
          <a:lstStyle/>
          <a:p>
            <a:r>
              <a:rPr lang="ru-RU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СЛАГАЕМЫЕ  ЗДОРОВЬЯ</a:t>
            </a:r>
            <a:endParaRPr lang="ru-RU" dirty="0">
              <a:ln w="19050">
                <a:solidFill>
                  <a:schemeClr val="accent5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547664" y="3068960"/>
            <a:ext cx="568863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rgbClr val="0033CC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вам добрый совет,</a:t>
            </a:r>
            <a:endParaRPr kumimoji="0" lang="ru-RU" sz="3200" b="0" i="0" u="none" strike="noStrike" cap="none" normalizeH="0" baseline="0" dirty="0" smtClean="0">
              <a:ln>
                <a:solidFill>
                  <a:srgbClr val="0033CC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rgbClr val="0033CC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котором спрятан секрет</a:t>
            </a:r>
            <a:endParaRPr kumimoji="0" lang="ru-RU" sz="3200" b="0" i="0" u="none" strike="noStrike" cap="none" normalizeH="0" baseline="0" dirty="0" smtClean="0">
              <a:ln>
                <a:solidFill>
                  <a:srgbClr val="0033CC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rgbClr val="0033CC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здоровье сохранить: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rgbClr val="0033CC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Научитесь здоровье ценить!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8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Documents and Settings\Admin\Local Settings\Temporary Internet Files\Content.IE5\H55WFITQ\MCj04376360000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63" y="2143116"/>
            <a:ext cx="4214821" cy="421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 sz="quarter"/>
          </p:nvPr>
        </p:nvSpPr>
        <p:spPr>
          <a:xfrm>
            <a:off x="500063" y="785813"/>
            <a:ext cx="8072437" cy="5000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>
                <a:solidFill>
                  <a:srgbClr val="FF0000"/>
                </a:solidFill>
              </a:rPr>
              <a:t>ВЫБИРАЮ</a:t>
            </a: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sz="quarter" idx="1"/>
          </p:nvPr>
        </p:nvSpPr>
        <p:spPr>
          <a:xfrm>
            <a:off x="1143000" y="5000636"/>
            <a:ext cx="7343775" cy="1571636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defRPr/>
            </a:pPr>
            <a:r>
              <a:rPr lang="ru-RU" sz="12600" dirty="0" smtClean="0">
                <a:solidFill>
                  <a:srgbClr val="FF0000"/>
                </a:solidFill>
              </a:rPr>
              <a:t>ЗДОРОВЫЙ ОБРАЗ ЖИЗНИ!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43375" y="0"/>
            <a:ext cx="8255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4357"/>
            <a:ext cx="8640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ru-RU" sz="2000" b="1" i="0" u="none" strike="noStrike" kern="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91881" y="638648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0863"/>
            <a:ext cx="8786842" cy="48815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0"/>
            <a:ext cx="2360545" cy="20534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68960"/>
            <a:ext cx="91440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Деньги потерял – ничего не потерял,</a:t>
            </a:r>
            <a:br>
              <a:rPr lang="ru-RU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время потерял – много потерял, </a:t>
            </a:r>
            <a:br>
              <a:rPr lang="ru-RU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 потерял – всё потерял.</a:t>
            </a:r>
            <a:endParaRPr lang="ru-RU" dirty="0">
              <a:ln w="19050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adf57feb4f3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229200"/>
            <a:ext cx="1317888" cy="1297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924944"/>
            <a:ext cx="6573416" cy="1143000"/>
          </a:xfrm>
        </p:spPr>
        <p:txBody>
          <a:bodyPr/>
          <a:lstStyle/>
          <a:p>
            <a:r>
              <a:rPr lang="ru-RU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endParaRPr lang="ru-RU" dirty="0">
              <a:ln w="19050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 rot="18382596">
            <a:off x="2771175" y="3947700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2849990">
            <a:off x="2706161" y="3079772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5400000">
            <a:off x="4283968" y="2708920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16200000">
            <a:off x="4283968" y="4149080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 rot="13164346">
            <a:off x="6097141" y="3936101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 rot="8136157">
            <a:off x="6093431" y="3077152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628800"/>
            <a:ext cx="952500" cy="952500"/>
          </a:xfrm>
          <a:prstGeom prst="rect">
            <a:avLst/>
          </a:prstGeom>
        </p:spPr>
      </p:pic>
      <p:pic>
        <p:nvPicPr>
          <p:cNvPr id="15" name="Рисунок 14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4509120"/>
            <a:ext cx="952500" cy="952500"/>
          </a:xfrm>
          <a:prstGeom prst="rect">
            <a:avLst/>
          </a:prstGeom>
        </p:spPr>
      </p:pic>
      <p:pic>
        <p:nvPicPr>
          <p:cNvPr id="16" name="Рисунок 15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132856"/>
            <a:ext cx="952500" cy="952500"/>
          </a:xfrm>
          <a:prstGeom prst="rect">
            <a:avLst/>
          </a:prstGeom>
        </p:spPr>
      </p:pic>
      <p:pic>
        <p:nvPicPr>
          <p:cNvPr id="17" name="Рисунок 16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077072"/>
            <a:ext cx="952500" cy="952500"/>
          </a:xfrm>
          <a:prstGeom prst="rect">
            <a:avLst/>
          </a:prstGeom>
        </p:spPr>
      </p:pic>
      <p:pic>
        <p:nvPicPr>
          <p:cNvPr id="18" name="Рисунок 17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861048"/>
            <a:ext cx="952500" cy="952500"/>
          </a:xfrm>
          <a:prstGeom prst="rect">
            <a:avLst/>
          </a:prstGeom>
        </p:spPr>
      </p:pic>
      <p:pic>
        <p:nvPicPr>
          <p:cNvPr id="19" name="Рисунок 18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132856"/>
            <a:ext cx="952500" cy="952500"/>
          </a:xfrm>
          <a:prstGeom prst="rect">
            <a:avLst/>
          </a:prstGeom>
        </p:spPr>
      </p:pic>
      <p:pic>
        <p:nvPicPr>
          <p:cNvPr id="20" name="Рисунок 19" descr="adf57feb4f3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020272" y="4941168"/>
            <a:ext cx="1531652" cy="1508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00"/>
                            </p:stCondLst>
                            <p:childTnLst>
                              <p:par>
                                <p:cTn id="4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00"/>
                            </p:stCondLst>
                            <p:childTnLst>
                              <p:par>
                                <p:cTn id="5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700"/>
                            </p:stCondLst>
                            <p:childTnLst>
                              <p:par>
                                <p:cTn id="5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00"/>
                            </p:stCondLst>
                            <p:childTnLst>
                              <p:par>
                                <p:cTn id="6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700"/>
                            </p:stCondLst>
                            <p:childTnLst>
                              <p:par>
                                <p:cTn id="6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924944"/>
            <a:ext cx="6573416" cy="1143000"/>
          </a:xfrm>
        </p:spPr>
        <p:txBody>
          <a:bodyPr/>
          <a:lstStyle/>
          <a:p>
            <a:r>
              <a:rPr lang="ru-RU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endParaRPr lang="ru-RU" dirty="0">
              <a:ln w="19050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 rot="18382596">
            <a:off x="2771175" y="3947700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2849990">
            <a:off x="2706161" y="3079772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5400000">
            <a:off x="4283968" y="2708920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16200000">
            <a:off x="4283968" y="4149080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 rot="13164346">
            <a:off x="6097141" y="3936101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 rot="8136157">
            <a:off x="6093431" y="3077152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628800"/>
            <a:ext cx="952500" cy="952500"/>
          </a:xfrm>
          <a:prstGeom prst="rect">
            <a:avLst/>
          </a:prstGeom>
        </p:spPr>
      </p:pic>
      <p:pic>
        <p:nvPicPr>
          <p:cNvPr id="15" name="Рисунок 14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4509120"/>
            <a:ext cx="952500" cy="952500"/>
          </a:xfrm>
          <a:prstGeom prst="rect">
            <a:avLst/>
          </a:prstGeom>
        </p:spPr>
      </p:pic>
      <p:pic>
        <p:nvPicPr>
          <p:cNvPr id="16" name="Рисунок 15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132856"/>
            <a:ext cx="952500" cy="952500"/>
          </a:xfrm>
          <a:prstGeom prst="rect">
            <a:avLst/>
          </a:prstGeom>
        </p:spPr>
      </p:pic>
      <p:pic>
        <p:nvPicPr>
          <p:cNvPr id="17" name="Рисунок 16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077072"/>
            <a:ext cx="952500" cy="952500"/>
          </a:xfrm>
          <a:prstGeom prst="rect">
            <a:avLst/>
          </a:prstGeom>
        </p:spPr>
      </p:pic>
      <p:pic>
        <p:nvPicPr>
          <p:cNvPr id="18" name="Рисунок 17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861048"/>
            <a:ext cx="952500" cy="952500"/>
          </a:xfrm>
          <a:prstGeom prst="rect">
            <a:avLst/>
          </a:prstGeom>
        </p:spPr>
      </p:pic>
      <p:pic>
        <p:nvPicPr>
          <p:cNvPr id="19" name="Рисунок 18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132856"/>
            <a:ext cx="952500" cy="952500"/>
          </a:xfrm>
          <a:prstGeom prst="rect">
            <a:avLst/>
          </a:prstGeom>
        </p:spPr>
      </p:pic>
      <p:pic>
        <p:nvPicPr>
          <p:cNvPr id="20" name="Рисунок 19" descr="adf57feb4f3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020272" y="4941168"/>
            <a:ext cx="1531652" cy="15080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75856" y="170080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РЕЖИМА ДНЯ</a:t>
            </a:r>
            <a:endParaRPr lang="ru-RU" sz="2400" dirty="0">
              <a:ln>
                <a:solidFill>
                  <a:srgbClr val="10403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07504" y="1628800"/>
            <a:ext cx="4362450" cy="5072062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107763" dir="2700000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Примерный режим дня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для обучающихся первой смены.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7.00                       -подъем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7.00-7.15              -туалет, гимнастика,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                     закаливающие процедуры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7.15-7.25              -первый завтрак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7.25-7.30              -сборы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7.30-8.00              -дорога в школу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8.00-13.00            -занятия в школе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13.00-13.30          -дорога домой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13.30-14.00          -обед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14.30-16.00          -отдых, пребывание на свежем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                     воздухе, прогулка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16.00-16.15          -полдник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16.15-18.15          -приготовление уроков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18.15-19.00          -помощь по дому, чтение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19.00-19.20          -ужин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19.20-21.00          -свободное время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21.00-21.30           -подготовка ко сну, гигиенические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                     мероприятия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21.30-7.00             -сон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4644008" y="1628800"/>
            <a:ext cx="4362450" cy="5072062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107763" dir="2700000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Примерный режим дня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для обучающихся второй смены.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7.00                       -подъем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7.00-7.20              -туалет, гимнастика,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                     закаливающие процедуры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7.20-7.30              -первый завтрак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7.30-8.30              -помощь по дому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8.30-8.50              -второй завтрак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8.50-11.00            -приготовление уроков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11.00-12.30          -отдых, пребывание на свежем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                     воздухе, прогулка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12.30-13.00          -обед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13.00-13.30          -дорога в школу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13.30-18.00          -занятия в школе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18.00-18.30          -дорога домой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18.30-19.00          -свободное время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19.00-19.20          -ужин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19.20-21.00          -свободное время, чтение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21.00-21.30          -подготовка ко сну, гигиенические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                     мероприятия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21.30-7.00             -сон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924944"/>
            <a:ext cx="6573416" cy="1143000"/>
          </a:xfrm>
        </p:spPr>
        <p:txBody>
          <a:bodyPr/>
          <a:lstStyle/>
          <a:p>
            <a:r>
              <a:rPr lang="ru-RU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endParaRPr lang="ru-RU" dirty="0">
              <a:ln w="19050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 rot="18382596">
            <a:off x="2771175" y="3947700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2849990">
            <a:off x="2706161" y="3079772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5400000">
            <a:off x="4283968" y="2708920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16200000">
            <a:off x="4283968" y="4149080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 rot="13164346">
            <a:off x="6097141" y="3936101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 rot="8136157">
            <a:off x="6093431" y="3077152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4509120"/>
            <a:ext cx="952500" cy="952500"/>
          </a:xfrm>
          <a:prstGeom prst="rect">
            <a:avLst/>
          </a:prstGeom>
        </p:spPr>
      </p:pic>
      <p:pic>
        <p:nvPicPr>
          <p:cNvPr id="16" name="Рисунок 15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132856"/>
            <a:ext cx="952500" cy="952500"/>
          </a:xfrm>
          <a:prstGeom prst="rect">
            <a:avLst/>
          </a:prstGeom>
        </p:spPr>
      </p:pic>
      <p:pic>
        <p:nvPicPr>
          <p:cNvPr id="17" name="Рисунок 16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077072"/>
            <a:ext cx="952500" cy="952500"/>
          </a:xfrm>
          <a:prstGeom prst="rect">
            <a:avLst/>
          </a:prstGeom>
        </p:spPr>
      </p:pic>
      <p:pic>
        <p:nvPicPr>
          <p:cNvPr id="18" name="Рисунок 17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861048"/>
            <a:ext cx="952500" cy="952500"/>
          </a:xfrm>
          <a:prstGeom prst="rect">
            <a:avLst/>
          </a:prstGeom>
        </p:spPr>
      </p:pic>
      <p:pic>
        <p:nvPicPr>
          <p:cNvPr id="19" name="Рисунок 18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132856"/>
            <a:ext cx="952500" cy="952500"/>
          </a:xfrm>
          <a:prstGeom prst="rect">
            <a:avLst/>
          </a:prstGeom>
        </p:spPr>
      </p:pic>
      <p:pic>
        <p:nvPicPr>
          <p:cNvPr id="20" name="Рисунок 19" descr="adf57feb4f3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020272" y="4941168"/>
            <a:ext cx="1531652" cy="15080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75856" y="170080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РЕЖИМА ДНЯ</a:t>
            </a:r>
            <a:endParaRPr lang="ru-RU" sz="2400" dirty="0">
              <a:ln>
                <a:solidFill>
                  <a:srgbClr val="10403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16496" y="2348880"/>
            <a:ext cx="2671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РАЦИОНАЛЬНОЕ</a:t>
            </a:r>
          </a:p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ПИТАНИЕ</a:t>
            </a:r>
            <a:endParaRPr lang="ru-RU" sz="2400" dirty="0">
              <a:ln>
                <a:solidFill>
                  <a:srgbClr val="10403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3816424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продукты</a:t>
            </a:r>
            <a:endParaRPr lang="ru-RU" sz="2800" dirty="0">
              <a:ln w="19050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ogur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5949280"/>
            <a:ext cx="1446169" cy="770286"/>
          </a:xfrm>
          <a:prstGeom prst="rect">
            <a:avLst/>
          </a:prstGeom>
        </p:spPr>
      </p:pic>
      <p:pic>
        <p:nvPicPr>
          <p:cNvPr id="6" name="Рисунок 5" descr="juicy-tomato-0509-lg-75860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581128"/>
            <a:ext cx="852686" cy="852686"/>
          </a:xfrm>
          <a:prstGeom prst="rect">
            <a:avLst/>
          </a:prstGeom>
        </p:spPr>
      </p:pic>
      <p:pic>
        <p:nvPicPr>
          <p:cNvPr id="8" name="Рисунок 7" descr="patates.jpg"/>
          <p:cNvPicPr>
            <a:picLocks noChangeAspect="1"/>
          </p:cNvPicPr>
          <p:nvPr/>
        </p:nvPicPr>
        <p:blipFill>
          <a:blip r:embed="rId4" cstate="print"/>
          <a:srcRect t="19608" b="21568"/>
          <a:stretch>
            <a:fillRect/>
          </a:stretch>
        </p:blipFill>
        <p:spPr>
          <a:xfrm>
            <a:off x="1979712" y="5301208"/>
            <a:ext cx="936104" cy="550651"/>
          </a:xfrm>
          <a:prstGeom prst="rect">
            <a:avLst/>
          </a:prstGeom>
        </p:spPr>
      </p:pic>
      <p:pic>
        <p:nvPicPr>
          <p:cNvPr id="9" name="Рисунок 8" descr="beet-root-bsp.jpg"/>
          <p:cNvPicPr>
            <a:picLocks noChangeAspect="1"/>
          </p:cNvPicPr>
          <p:nvPr/>
        </p:nvPicPr>
        <p:blipFill>
          <a:blip r:embed="rId5" cstate="print"/>
          <a:srcRect t="4151"/>
          <a:stretch>
            <a:fillRect/>
          </a:stretch>
        </p:blipFill>
        <p:spPr>
          <a:xfrm>
            <a:off x="2987824" y="4869160"/>
            <a:ext cx="1301130" cy="1662832"/>
          </a:xfrm>
          <a:prstGeom prst="rect">
            <a:avLst/>
          </a:prstGeom>
        </p:spPr>
      </p:pic>
      <p:pic>
        <p:nvPicPr>
          <p:cNvPr id="10" name="Рисунок 9" descr="35313_1142116901_large.jpg"/>
          <p:cNvPicPr>
            <a:picLocks noChangeAspect="1"/>
          </p:cNvPicPr>
          <p:nvPr/>
        </p:nvPicPr>
        <p:blipFill>
          <a:blip r:embed="rId6" cstate="print"/>
          <a:srcRect l="13677" t="1569" r="12791" b="2751"/>
          <a:stretch>
            <a:fillRect/>
          </a:stretch>
        </p:blipFill>
        <p:spPr>
          <a:xfrm>
            <a:off x="2843808" y="3645024"/>
            <a:ext cx="1328147" cy="1296144"/>
          </a:xfrm>
          <a:prstGeom prst="rect">
            <a:avLst/>
          </a:prstGeom>
        </p:spPr>
      </p:pic>
      <p:pic>
        <p:nvPicPr>
          <p:cNvPr id="12" name="Рисунок 11" descr="39F89B6F8DD5472A886A0E87CBE7720A.JPG"/>
          <p:cNvPicPr>
            <a:picLocks noChangeAspect="1"/>
          </p:cNvPicPr>
          <p:nvPr/>
        </p:nvPicPr>
        <p:blipFill>
          <a:blip r:embed="rId7" cstate="print"/>
          <a:srcRect l="7161" t="11741" r="8421" b="5620"/>
          <a:stretch>
            <a:fillRect/>
          </a:stretch>
        </p:blipFill>
        <p:spPr>
          <a:xfrm rot="5400000">
            <a:off x="1403648" y="3212976"/>
            <a:ext cx="1440160" cy="1152128"/>
          </a:xfrm>
          <a:prstGeom prst="rect">
            <a:avLst/>
          </a:prstGeom>
        </p:spPr>
      </p:pic>
      <p:pic>
        <p:nvPicPr>
          <p:cNvPr id="13" name="Рисунок 12" descr="img_n2ODl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5517232"/>
            <a:ext cx="579388" cy="579388"/>
          </a:xfrm>
          <a:prstGeom prst="rect">
            <a:avLst/>
          </a:prstGeom>
        </p:spPr>
      </p:pic>
      <p:pic>
        <p:nvPicPr>
          <p:cNvPr id="14" name="Рисунок 13" descr="3200160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44208" y="1772816"/>
            <a:ext cx="2103120" cy="1533144"/>
          </a:xfrm>
          <a:prstGeom prst="rect">
            <a:avLst/>
          </a:prstGeom>
        </p:spPr>
      </p:pic>
      <p:pic>
        <p:nvPicPr>
          <p:cNvPr id="15" name="Рисунок 14" descr="0909962d7e967d2253eaf811261115f6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0152" y="5373216"/>
            <a:ext cx="1728192" cy="1289497"/>
          </a:xfrm>
          <a:prstGeom prst="rect">
            <a:avLst/>
          </a:prstGeom>
        </p:spPr>
      </p:pic>
      <p:pic>
        <p:nvPicPr>
          <p:cNvPr id="16" name="Рисунок 15" descr="layschips.jpg"/>
          <p:cNvPicPr>
            <a:picLocks noChangeAspect="1"/>
          </p:cNvPicPr>
          <p:nvPr/>
        </p:nvPicPr>
        <p:blipFill>
          <a:blip r:embed="rId11" cstate="print"/>
          <a:srcRect l="13713" t="1617" r="15224" b="3129"/>
          <a:stretch>
            <a:fillRect/>
          </a:stretch>
        </p:blipFill>
        <p:spPr>
          <a:xfrm>
            <a:off x="7524328" y="3212976"/>
            <a:ext cx="1512168" cy="2026949"/>
          </a:xfrm>
          <a:prstGeom prst="rect">
            <a:avLst/>
          </a:prstGeom>
        </p:spPr>
      </p:pic>
      <p:pic>
        <p:nvPicPr>
          <p:cNvPr id="17" name="Рисунок 16" descr="ms_bekon.jpg"/>
          <p:cNvPicPr>
            <a:picLocks noChangeAspect="1"/>
          </p:cNvPicPr>
          <p:nvPr/>
        </p:nvPicPr>
        <p:blipFill>
          <a:blip r:embed="rId12" cstate="print"/>
          <a:srcRect l="3255" t="3801" r="4672" b="5901"/>
          <a:stretch>
            <a:fillRect/>
          </a:stretch>
        </p:blipFill>
        <p:spPr>
          <a:xfrm>
            <a:off x="7740352" y="5301208"/>
            <a:ext cx="1008112" cy="1333810"/>
          </a:xfrm>
          <a:prstGeom prst="rect">
            <a:avLst/>
          </a:prstGeom>
        </p:spPr>
      </p:pic>
      <p:pic>
        <p:nvPicPr>
          <p:cNvPr id="18" name="Рисунок 17" descr="whopper.jpg"/>
          <p:cNvPicPr>
            <a:picLocks noChangeAspect="1"/>
          </p:cNvPicPr>
          <p:nvPr/>
        </p:nvPicPr>
        <p:blipFill>
          <a:blip r:embed="rId13" cstate="print"/>
          <a:srcRect l="4326" t="986" r="3538" b="6821"/>
          <a:stretch>
            <a:fillRect/>
          </a:stretch>
        </p:blipFill>
        <p:spPr>
          <a:xfrm>
            <a:off x="5292080" y="3068960"/>
            <a:ext cx="1173092" cy="792088"/>
          </a:xfrm>
          <a:prstGeom prst="rect">
            <a:avLst/>
          </a:prstGeom>
        </p:spPr>
      </p:pic>
      <p:pic>
        <p:nvPicPr>
          <p:cNvPr id="19" name="Рисунок 18" descr="tumblr_kyyyvx5i3l1qb5ysxo1_40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5621421">
            <a:off x="5243025" y="1825032"/>
            <a:ext cx="1147391" cy="1266087"/>
          </a:xfrm>
          <a:prstGeom prst="rect">
            <a:avLst/>
          </a:prstGeom>
        </p:spPr>
      </p:pic>
      <p:pic>
        <p:nvPicPr>
          <p:cNvPr id="20" name="Рисунок 19" descr="ed93957a6f1611a48fd06ed9be0f05f655af5223391590.jpg"/>
          <p:cNvPicPr>
            <a:picLocks noChangeAspect="1"/>
          </p:cNvPicPr>
          <p:nvPr/>
        </p:nvPicPr>
        <p:blipFill>
          <a:blip r:embed="rId15" cstate="print"/>
          <a:srcRect l="5283" t="4837" b="10728"/>
          <a:stretch>
            <a:fillRect/>
          </a:stretch>
        </p:blipFill>
        <p:spPr>
          <a:xfrm>
            <a:off x="5076056" y="3861048"/>
            <a:ext cx="2448272" cy="1553176"/>
          </a:xfrm>
          <a:prstGeom prst="rect">
            <a:avLst/>
          </a:prstGeom>
        </p:spPr>
      </p:pic>
      <p:pic>
        <p:nvPicPr>
          <p:cNvPr id="21" name="Рисунок 20" descr="0_60759_d896b8fc_XL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5013176"/>
            <a:ext cx="1176164" cy="1680234"/>
          </a:xfrm>
          <a:prstGeom prst="rect">
            <a:avLst/>
          </a:prstGeom>
        </p:spPr>
      </p:pic>
      <p:pic>
        <p:nvPicPr>
          <p:cNvPr id="22" name="Рисунок 21" descr="pomme.jpg"/>
          <p:cNvPicPr>
            <a:picLocks noChangeAspect="1"/>
          </p:cNvPicPr>
          <p:nvPr/>
        </p:nvPicPr>
        <p:blipFill>
          <a:blip r:embed="rId17" cstate="print"/>
          <a:srcRect l="13034" t="27500" r="11354" b="20750"/>
          <a:stretch>
            <a:fillRect/>
          </a:stretch>
        </p:blipFill>
        <p:spPr>
          <a:xfrm>
            <a:off x="2771800" y="2780928"/>
            <a:ext cx="792088" cy="809690"/>
          </a:xfrm>
          <a:prstGeom prst="rect">
            <a:avLst/>
          </a:prstGeom>
        </p:spPr>
      </p:pic>
      <p:pic>
        <p:nvPicPr>
          <p:cNvPr id="23" name="Рисунок 22" descr="malina-741.jpg"/>
          <p:cNvPicPr>
            <a:picLocks noChangeAspect="1"/>
          </p:cNvPicPr>
          <p:nvPr/>
        </p:nvPicPr>
        <p:blipFill>
          <a:blip r:embed="rId18" cstate="print"/>
          <a:srcRect l="16138" t="10101" r="12201" b="5901"/>
          <a:stretch>
            <a:fillRect/>
          </a:stretch>
        </p:blipFill>
        <p:spPr>
          <a:xfrm>
            <a:off x="2051720" y="4509120"/>
            <a:ext cx="819091" cy="720080"/>
          </a:xfrm>
          <a:prstGeom prst="rect">
            <a:avLst/>
          </a:prstGeom>
        </p:spPr>
      </p:pic>
      <p:pic>
        <p:nvPicPr>
          <p:cNvPr id="24" name="Рисунок 23" descr="orange2.jpg"/>
          <p:cNvPicPr>
            <a:picLocks noChangeAspect="1"/>
          </p:cNvPicPr>
          <p:nvPr/>
        </p:nvPicPr>
        <p:blipFill>
          <a:blip r:embed="rId19" cstate="print"/>
          <a:srcRect l="2912" t="16400" r="4874" b="3801"/>
          <a:stretch>
            <a:fillRect/>
          </a:stretch>
        </p:blipFill>
        <p:spPr>
          <a:xfrm>
            <a:off x="179512" y="4149080"/>
            <a:ext cx="979688" cy="792088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4860032" y="908720"/>
            <a:ext cx="38164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Неполезные продукты</a:t>
            </a:r>
            <a:endParaRPr kumimoji="0" lang="ru-RU" sz="2800" b="1" i="0" u="none" strike="noStrike" kern="1200" cap="none" spc="0" normalizeH="0" baseline="0" noProof="0" dirty="0">
              <a:ln w="19050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6" name="Рисунок 25" descr="2_1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79512" y="1772816"/>
            <a:ext cx="936504" cy="654927"/>
          </a:xfrm>
          <a:prstGeom prst="rect">
            <a:avLst/>
          </a:prstGeom>
        </p:spPr>
      </p:pic>
      <p:pic>
        <p:nvPicPr>
          <p:cNvPr id="27" name="Рисунок 26" descr="95978300e9961a71f9b521b3caba0c8d_big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0" y="2564904"/>
            <a:ext cx="1635054" cy="1262261"/>
          </a:xfrm>
          <a:prstGeom prst="rect">
            <a:avLst/>
          </a:prstGeom>
        </p:spPr>
      </p:pic>
      <p:pic>
        <p:nvPicPr>
          <p:cNvPr id="11" name="Рисунок 10" descr="117357-yana.jpg"/>
          <p:cNvPicPr>
            <a:picLocks noChangeAspect="1"/>
          </p:cNvPicPr>
          <p:nvPr/>
        </p:nvPicPr>
        <p:blipFill>
          <a:blip r:embed="rId22" cstate="print"/>
          <a:srcRect l="13775" t="2121" r="10626" b="8421"/>
          <a:stretch>
            <a:fillRect/>
          </a:stretch>
        </p:blipFill>
        <p:spPr>
          <a:xfrm>
            <a:off x="1259632" y="1772816"/>
            <a:ext cx="1440160" cy="1065118"/>
          </a:xfrm>
          <a:prstGeom prst="rect">
            <a:avLst/>
          </a:prstGeom>
        </p:spPr>
      </p:pic>
      <p:pic>
        <p:nvPicPr>
          <p:cNvPr id="28" name="Рисунок 27" descr="535182_000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788024" y="5229200"/>
            <a:ext cx="1381695" cy="1381695"/>
          </a:xfrm>
          <a:prstGeom prst="rect">
            <a:avLst/>
          </a:prstGeom>
        </p:spPr>
      </p:pic>
      <p:pic>
        <p:nvPicPr>
          <p:cNvPr id="29" name="Рисунок 28" descr="43094230_1.jpg"/>
          <p:cNvPicPr>
            <a:picLocks noChangeAspect="1"/>
          </p:cNvPicPr>
          <p:nvPr/>
        </p:nvPicPr>
        <p:blipFill>
          <a:blip r:embed="rId24" cstate="print"/>
          <a:srcRect l="2826" t="4090" r="4036" b="5620"/>
          <a:stretch>
            <a:fillRect/>
          </a:stretch>
        </p:blipFill>
        <p:spPr>
          <a:xfrm>
            <a:off x="3635896" y="2780928"/>
            <a:ext cx="864096" cy="662099"/>
          </a:xfrm>
          <a:prstGeom prst="rect">
            <a:avLst/>
          </a:prstGeom>
        </p:spPr>
      </p:pic>
      <p:pic>
        <p:nvPicPr>
          <p:cNvPr id="31" name="Рисунок 30" descr="003_b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771800" y="1844824"/>
            <a:ext cx="1454820" cy="857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924944"/>
            <a:ext cx="6573416" cy="1143000"/>
          </a:xfrm>
        </p:spPr>
        <p:txBody>
          <a:bodyPr/>
          <a:lstStyle/>
          <a:p>
            <a:r>
              <a:rPr lang="ru-RU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endParaRPr lang="ru-RU" dirty="0">
              <a:ln w="19050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 rot="18382596">
            <a:off x="2771175" y="3947700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2849990">
            <a:off x="2706161" y="3079772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5400000">
            <a:off x="4283968" y="2708920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16200000">
            <a:off x="4283968" y="4149080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 rot="13164346">
            <a:off x="6097141" y="3936101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 rot="8136157">
            <a:off x="6093431" y="3077152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4509120"/>
            <a:ext cx="952500" cy="952500"/>
          </a:xfrm>
          <a:prstGeom prst="rect">
            <a:avLst/>
          </a:prstGeom>
        </p:spPr>
      </p:pic>
      <p:pic>
        <p:nvPicPr>
          <p:cNvPr id="16" name="Рисунок 15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132856"/>
            <a:ext cx="952500" cy="952500"/>
          </a:xfrm>
          <a:prstGeom prst="rect">
            <a:avLst/>
          </a:prstGeom>
        </p:spPr>
      </p:pic>
      <p:pic>
        <p:nvPicPr>
          <p:cNvPr id="17" name="Рисунок 16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077072"/>
            <a:ext cx="952500" cy="952500"/>
          </a:xfrm>
          <a:prstGeom prst="rect">
            <a:avLst/>
          </a:prstGeom>
        </p:spPr>
      </p:pic>
      <p:pic>
        <p:nvPicPr>
          <p:cNvPr id="18" name="Рисунок 17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861048"/>
            <a:ext cx="952500" cy="952500"/>
          </a:xfrm>
          <a:prstGeom prst="rect">
            <a:avLst/>
          </a:prstGeom>
        </p:spPr>
      </p:pic>
      <p:pic>
        <p:nvPicPr>
          <p:cNvPr id="20" name="Рисунок 19" descr="adf57feb4f3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020272" y="4941168"/>
            <a:ext cx="1531652" cy="15080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75856" y="170080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РЕЖИМА ДНЯ</a:t>
            </a:r>
            <a:endParaRPr lang="ru-RU" sz="2400" dirty="0">
              <a:ln>
                <a:solidFill>
                  <a:srgbClr val="10403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16496" y="2348880"/>
            <a:ext cx="2671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РАЦИОНАЛЬНОЕ</a:t>
            </a:r>
          </a:p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ПИТАНИЕ</a:t>
            </a:r>
            <a:endParaRPr lang="ru-RU" sz="2400" dirty="0">
              <a:ln>
                <a:solidFill>
                  <a:srgbClr val="10403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44208" y="4005064"/>
            <a:ext cx="2254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</a:t>
            </a:r>
          </a:p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АКТИВНОСТЬ</a:t>
            </a:r>
            <a:endParaRPr lang="ru-RU" sz="2400" dirty="0">
              <a:ln>
                <a:solidFill>
                  <a:srgbClr val="10403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924944"/>
            <a:ext cx="6573416" cy="1143000"/>
          </a:xfrm>
        </p:spPr>
        <p:txBody>
          <a:bodyPr/>
          <a:lstStyle/>
          <a:p>
            <a:r>
              <a:rPr lang="ru-RU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endParaRPr lang="ru-RU" dirty="0">
              <a:ln w="19050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 rot="18382596">
            <a:off x="2771175" y="3947700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2849990">
            <a:off x="2706161" y="3079772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5400000">
            <a:off x="4283968" y="2708920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16200000">
            <a:off x="4283968" y="4149080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 rot="13164346">
            <a:off x="6097141" y="3936101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 rot="8136157">
            <a:off x="6093431" y="3077152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4509120"/>
            <a:ext cx="952500" cy="952500"/>
          </a:xfrm>
          <a:prstGeom prst="rect">
            <a:avLst/>
          </a:prstGeom>
        </p:spPr>
      </p:pic>
      <p:pic>
        <p:nvPicPr>
          <p:cNvPr id="16" name="Рисунок 15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132856"/>
            <a:ext cx="952500" cy="952500"/>
          </a:xfrm>
          <a:prstGeom prst="rect">
            <a:avLst/>
          </a:prstGeom>
        </p:spPr>
      </p:pic>
      <p:pic>
        <p:nvPicPr>
          <p:cNvPr id="17" name="Рисунок 16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077072"/>
            <a:ext cx="952500" cy="952500"/>
          </a:xfrm>
          <a:prstGeom prst="rect">
            <a:avLst/>
          </a:prstGeom>
        </p:spPr>
      </p:pic>
      <p:pic>
        <p:nvPicPr>
          <p:cNvPr id="20" name="Рисунок 19" descr="adf57feb4f3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020272" y="4941168"/>
            <a:ext cx="1531652" cy="15080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75856" y="170080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РЕЖИМА ДНЯ</a:t>
            </a:r>
            <a:endParaRPr lang="ru-RU" sz="2400" dirty="0">
              <a:ln>
                <a:solidFill>
                  <a:srgbClr val="10403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16496" y="2348880"/>
            <a:ext cx="2671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РАЦИОНАЛЬНОЕ</a:t>
            </a:r>
          </a:p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ПИТАНИЕ</a:t>
            </a:r>
            <a:endParaRPr lang="ru-RU" sz="2400" dirty="0">
              <a:ln>
                <a:solidFill>
                  <a:srgbClr val="10403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44208" y="4005064"/>
            <a:ext cx="2254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</a:t>
            </a:r>
          </a:p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АКТИВНОСТЬ</a:t>
            </a:r>
            <a:endParaRPr lang="ru-RU" sz="2400" dirty="0">
              <a:ln>
                <a:solidFill>
                  <a:srgbClr val="10403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41929" y="4581128"/>
            <a:ext cx="22100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</a:t>
            </a:r>
          </a:p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ВРЕДНЫХ</a:t>
            </a:r>
          </a:p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ПРИВЫЧЕК</a:t>
            </a:r>
            <a:endParaRPr lang="ru-RU" sz="2400" dirty="0">
              <a:ln>
                <a:solidFill>
                  <a:srgbClr val="10403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TS010362649">
  <a:themeElements>
    <a:clrScheme name="Wrapper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lligraph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A432B2-95E8-4AFB-A408-2EFCC0E842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TS010362649</Template>
  <TotalTime>0</TotalTime>
  <Words>358</Words>
  <Application>Microsoft Office PowerPoint</Application>
  <PresentationFormat>Экран (4:3)</PresentationFormat>
  <Paragraphs>129</Paragraphs>
  <Slides>17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TS010362649</vt:lpstr>
      <vt:lpstr>Clip</vt:lpstr>
      <vt:lpstr>Слайд 1</vt:lpstr>
      <vt:lpstr>Деньги потерял – ничего не потерял,   время потерял – много потерял,   здоровье потерял – всё потерял.</vt:lpstr>
      <vt:lpstr>ЗДОРОВЬЕ</vt:lpstr>
      <vt:lpstr>ЗДОРОВЬЕ</vt:lpstr>
      <vt:lpstr>Слайд 5</vt:lpstr>
      <vt:lpstr>ЗДОРОВЬЕ</vt:lpstr>
      <vt:lpstr>Полезные продукты</vt:lpstr>
      <vt:lpstr>ЗДОРОВЬЕ</vt:lpstr>
      <vt:lpstr>ЗДОРОВЬЕ</vt:lpstr>
      <vt:lpstr>Слайд 10</vt:lpstr>
      <vt:lpstr>   Болезни, связанные с курением</vt:lpstr>
      <vt:lpstr>ЗДОРОВЬЕ</vt:lpstr>
      <vt:lpstr>Слайд 13</vt:lpstr>
      <vt:lpstr>ЗДОРОВЬЕ</vt:lpstr>
      <vt:lpstr>СЛАГАЕМЫЕ  ЗДОРОВЬЯ</vt:lpstr>
      <vt:lpstr> ВЫБИРАЮ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2012-04-04T17:41:13Z</dcterms:created>
  <dcterms:modified xsi:type="dcterms:W3CDTF">2016-01-31T17:21:58Z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TC103626499990</vt:lpwstr>
  </property>
</Properties>
</file>