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6" r:id="rId3"/>
    <p:sldId id="267" r:id="rId4"/>
    <p:sldId id="268" r:id="rId5"/>
    <p:sldId id="269" r:id="rId6"/>
    <p:sldId id="270" r:id="rId7"/>
    <p:sldId id="271" r:id="rId8"/>
    <p:sldId id="280" r:id="rId9"/>
    <p:sldId id="272" r:id="rId10"/>
    <p:sldId id="273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5588" y="-833438"/>
            <a:ext cx="9940156" cy="7691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Опята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Лена\Desktop\опя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42493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Лисички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Лена\Desktop\лиси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424936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Боровик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Лена\Desktop\Боров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136904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Мухоморы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Лена\Desktop\мухом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Лена\Desktop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8"/>
            <a:ext cx="8280920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Лена\Desktop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01200" cy="708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Ель</a:t>
            </a:r>
            <a:endParaRPr lang="ru-RU" dirty="0"/>
          </a:p>
        </p:txBody>
      </p:sp>
      <p:pic>
        <p:nvPicPr>
          <p:cNvPr id="2051" name="Picture 3" descr="C:\Users\Лена\Desktop\ююю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196752"/>
            <a:ext cx="9505056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Листвиница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Лена\Desktop\юююю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8092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Лена\Desktop\дщ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136903" cy="4867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ru-RU" dirty="0" smtClean="0"/>
              <a:t>ереза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Лена\Desktop\юб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628800"/>
            <a:ext cx="748883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БАОБАБ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Лена\Desktop\Баоба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352927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Секвойя</a:t>
            </a:r>
            <a:endParaRPr lang="ru-RU" dirty="0"/>
          </a:p>
        </p:txBody>
      </p:sp>
      <p:pic>
        <p:nvPicPr>
          <p:cNvPr id="6146" name="Picture 2" descr="C:\Users\Лена\Desktop\Секвойя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268760"/>
            <a:ext cx="8496944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Австралийский эвкалипт</a:t>
            </a:r>
            <a:endParaRPr lang="ru-RU" dirty="0"/>
          </a:p>
        </p:txBody>
      </p:sp>
      <p:pic>
        <p:nvPicPr>
          <p:cNvPr id="14338" name="Picture 2" descr="C:\Users\Лена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20891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Конский каштан (плоды)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Лена\Desktop\Конский кашт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4320480" cy="4464496"/>
          </a:xfrm>
          <a:prstGeom prst="rect">
            <a:avLst/>
          </a:prstGeom>
          <a:noFill/>
        </p:spPr>
      </p:pic>
      <p:pic>
        <p:nvPicPr>
          <p:cNvPr id="7171" name="Picture 3" descr="C:\Users\Лена\Desktop\Плоды каштана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425" y="1556792"/>
            <a:ext cx="3879031" cy="460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Office PowerPoint</Application>
  <PresentationFormat>Экран (4:3)</PresentationFormat>
  <Paragraphs>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Ель</vt:lpstr>
      <vt:lpstr>Листвиница</vt:lpstr>
      <vt:lpstr>КЛЕН</vt:lpstr>
      <vt:lpstr>Береза</vt:lpstr>
      <vt:lpstr>БАОБАБ</vt:lpstr>
      <vt:lpstr>Секвойя</vt:lpstr>
      <vt:lpstr>Австралийский эвкалипт</vt:lpstr>
      <vt:lpstr>Конский каштан (плоды)</vt:lpstr>
      <vt:lpstr>Опята</vt:lpstr>
      <vt:lpstr>Лисички</vt:lpstr>
      <vt:lpstr>Боровик</vt:lpstr>
      <vt:lpstr>Мухоморы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</dc:creator>
  <cp:lastModifiedBy>Лена</cp:lastModifiedBy>
  <cp:revision>4</cp:revision>
  <dcterms:created xsi:type="dcterms:W3CDTF">2015-01-09T15:47:14Z</dcterms:created>
  <dcterms:modified xsi:type="dcterms:W3CDTF">2015-02-25T03:31:52Z</dcterms:modified>
</cp:coreProperties>
</file>