
<file path=[Content_Types].xml><?xml version="1.0" encoding="utf-8"?>
<Types xmlns="http://schemas.openxmlformats.org/package/2006/content-types"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17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DS Coptic" panose="03080503060000020004" pitchFamily="65" charset="-52"/>
      <p:regular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447800" y="1411288"/>
            <a:ext cx="9296400" cy="4035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endParaRPr lang="ru-RU" smtClean="0"/>
          </a:p>
        </p:txBody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2650A4B-FF7A-4B4A-B39B-23FEEED76BC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132949-A368-43AC-8FFC-E390CBCE6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3366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FAFE63-62BC-49A9-AA06-5035F9AA837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09D342-B14E-477E-88AA-1FE5481B3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6805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6A15D0-3CEF-4A0B-BC41-A54FB193428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9FEEB9-072D-4918-BDFA-0BD875DFB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045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4054F4-8197-4FAF-8F73-D5F3CB5CC622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3C1E3E-5F7A-4FB7-85B7-821239A20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292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447800" y="1411288"/>
            <a:ext cx="9296400" cy="4035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endParaRPr lang="ru-RU" smtClean="0"/>
          </a:p>
        </p:txBody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A1B4CC-CE75-4E86-9274-7A0022DF6C4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7BBA-7DDF-4C92-9488-C5CCB01A8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613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2F7688-9456-4607-88C0-6AF12AAF34DA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EB0B90-B035-4B3A-93E8-E26AB0CF6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869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8BEF3D-42B8-4D6D-8630-6E2FD2F5C5C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037841-321F-47A2-9397-FD615C56D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077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E78FA8-FA20-422A-B75C-CF1A9123E741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E10412-A313-4C66-8521-C6CD7E456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6876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E257F4-71CB-4B2B-BA9C-0CF29891F1F2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DDDCFB-5D37-4EB1-AD30-89746A3BA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346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71475" y="374650"/>
            <a:ext cx="8353425" cy="6108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endParaRPr lang="ru-RU" smtClean="0"/>
          </a:p>
        </p:txBody>
      </p:sp>
      <p:sp>
        <p:nvSpPr>
          <p:cNvPr id="7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503F9D-55E0-4B61-9508-DD18B07DCED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525" y="6215063"/>
            <a:ext cx="5184775" cy="255587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EBA99C4-D791-4E2E-B986-CFDEB2487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586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AAC71B5E-EBAE-4302-AED9-2DBB8AE10BF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A497CB-DEBA-4A1C-B8ED-78434EDD0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088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371475" y="374650"/>
            <a:ext cx="11449050" cy="6108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endParaRPr lang="ru-RU" smtClean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6215063"/>
            <a:ext cx="2743200" cy="255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2328268-FEFD-42FA-8095-332DDE9DF95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215063"/>
            <a:ext cx="5213350" cy="255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913" y="6215063"/>
            <a:ext cx="1462087" cy="255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0DD9C79-A145-45EA-9E1B-98B6CDEB6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chemeClr val="tx1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EFDA8E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EFDA8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EFDA8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EFDA8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EFDA8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103;&#1088;&#1084;&#1072;&#1088;&#1082;&#1072;.doc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2090738"/>
            <a:ext cx="9067800" cy="2590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latin typeface="DS Coptic" panose="03080503060000020004" pitchFamily="65" charset="-52"/>
              </a:rPr>
              <a:t>Осенняя ярмарка</a:t>
            </a:r>
            <a:endParaRPr lang="ru-RU" sz="6000">
              <a:latin typeface="DS Coptic" panose="03080503060000020004" pitchFamily="65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133850"/>
            <a:ext cx="9070975" cy="663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Подготовительная группа №9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МБДОУ №57 «Радуга» </a:t>
            </a:r>
            <a:r>
              <a:rPr lang="ru-RU" sz="1800" b="1" dirty="0" err="1" smtClean="0">
                <a:solidFill>
                  <a:schemeClr val="tx1"/>
                </a:solidFill>
              </a:rPr>
              <a:t>г.Ковров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549525" y="4911725"/>
            <a:ext cx="749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b="1"/>
              <a:t>Музыкальный руководитель</a:t>
            </a:r>
            <a:r>
              <a:rPr lang="en-US" b="1"/>
              <a:t>     </a:t>
            </a:r>
            <a:r>
              <a:rPr lang="ru-RU" b="1"/>
              <a:t> Морозова Марина Викторовна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хозяин нашей ярмарки      был, как всегда, Петрушка</a:t>
            </a:r>
          </a:p>
        </p:txBody>
      </p:sp>
      <p:pic>
        <p:nvPicPr>
          <p:cNvPr id="14339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3725" y="2103438"/>
            <a:ext cx="5924550" cy="393223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было товаров на нашей ярмарке, и продавали их весёлые коробейники</a:t>
            </a: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725" y="2014538"/>
            <a:ext cx="6432550" cy="42322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11163" y="407988"/>
            <a:ext cx="7346950" cy="1590675"/>
          </a:xfrm>
        </p:spPr>
        <p:txBody>
          <a:bodyPr/>
          <a:lstStyle/>
          <a:p>
            <a:pPr algn="ctr" eaLnBrk="1" hangingPunct="1"/>
            <a:r>
              <a:rPr lang="ru-RU" sz="4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семечек мы наелись                  и у Дуни в гостях побывали</a:t>
            </a:r>
          </a:p>
        </p:txBody>
      </p:sp>
      <p:pic>
        <p:nvPicPr>
          <p:cNvPr id="1638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538" y="1998663"/>
            <a:ext cx="5919787" cy="3932237"/>
          </a:xfrm>
        </p:spPr>
      </p:pic>
      <p:pic>
        <p:nvPicPr>
          <p:cNvPr id="1638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942975"/>
            <a:ext cx="33020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57200"/>
            <a:ext cx="10058400" cy="137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гости вместе с хозяюшкой побывали в разных сказках</a:t>
            </a:r>
            <a:endParaRPr 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2063" y="1831975"/>
            <a:ext cx="2930525" cy="4427538"/>
          </a:xfrm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831975"/>
            <a:ext cx="2887663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12788" y="757238"/>
            <a:ext cx="5119687" cy="1179512"/>
          </a:xfrm>
        </p:spPr>
        <p:txBody>
          <a:bodyPr/>
          <a:lstStyle/>
          <a:p>
            <a:pPr algn="ctr" eaLnBrk="1" hangingPunct="1"/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Кадриль моя сердечная</a:t>
            </a: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9588" y="1019175"/>
            <a:ext cx="5981700" cy="3932238"/>
          </a:xfrm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206625"/>
            <a:ext cx="5888038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23863"/>
            <a:ext cx="10058400" cy="137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мамы не отставали                     они нам дружно подпевали</a:t>
            </a:r>
            <a:endParaRPr 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6225" y="1884363"/>
            <a:ext cx="6559550" cy="43465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688" y="1290638"/>
            <a:ext cx="9069387" cy="2590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latin typeface="DS Coptic" panose="03080503060000020004" pitchFamily="65" charset="-52"/>
              </a:rPr>
              <a:t>Осенняя ярмарка</a:t>
            </a:r>
            <a:endParaRPr lang="ru-RU" sz="6000">
              <a:latin typeface="DS Coptic" panose="03080503060000020004" pitchFamily="65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133850"/>
            <a:ext cx="9070975" cy="663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Подготовительная группа №9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МБДОУ №57 «Радуга» </a:t>
            </a:r>
            <a:r>
              <a:rPr lang="ru-RU" sz="1800" b="1" dirty="0" err="1" smtClean="0">
                <a:solidFill>
                  <a:schemeClr val="tx1"/>
                </a:solidFill>
              </a:rPr>
              <a:t>г.Ковров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49525" y="4911725"/>
            <a:ext cx="749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b="1"/>
              <a:t>Музыкальный руководитель</a:t>
            </a:r>
            <a:r>
              <a:rPr lang="en-US" b="1"/>
              <a:t>     </a:t>
            </a:r>
            <a:r>
              <a:rPr lang="ru-RU" b="1"/>
              <a:t> Морозова Марина Викторовна</a:t>
            </a:r>
          </a:p>
        </p:txBody>
      </p:sp>
      <p:sp>
        <p:nvSpPr>
          <p:cNvPr id="20485" name="TextBox 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276850" y="3476625"/>
            <a:ext cx="164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СЦЕНАРИЙ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Другая 4">
      <a:dk1>
        <a:srgbClr val="521707"/>
      </a:dk1>
      <a:lt1>
        <a:sysClr val="window" lastClr="FFFFFF"/>
      </a:lt1>
      <a:dk2>
        <a:srgbClr val="EE6D49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47</TotalTime>
  <Words>89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DS Coptic</vt:lpstr>
      <vt:lpstr>Century Gothic</vt:lpstr>
      <vt:lpstr>Arial</vt:lpstr>
      <vt:lpstr>Times New Roman</vt:lpstr>
      <vt:lpstr>Calibri</vt:lpstr>
      <vt:lpstr>Savon</vt:lpstr>
      <vt:lpstr>Осенняя ярмарка</vt:lpstr>
      <vt:lpstr>Главный хозяин нашей ярмарки      был, как всегда, Петрушка</vt:lpstr>
      <vt:lpstr>Много было товаров на нашей ярмарке, и продавали их весёлые коробейники</vt:lpstr>
      <vt:lpstr>И семечек мы наелись                  и у Дуни в гостях побывали</vt:lpstr>
      <vt:lpstr>Наши гости вместе с хозяюшкой побывали в разных сказках</vt:lpstr>
      <vt:lpstr>Кадриль моя сердечная</vt:lpstr>
      <vt:lpstr>Наши мамы не отставали                     они нам дружно подпевали</vt:lpstr>
      <vt:lpstr>Осенняя ярмарка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Осенняя ярмарка</dc:title>
  <dc:creator>Otani</dc:creator>
  <cp:lastModifiedBy>Otani</cp:lastModifiedBy>
  <cp:revision>9</cp:revision>
  <dcterms:created xsi:type="dcterms:W3CDTF">2013-10-08T17:49:40Z</dcterms:created>
  <dcterms:modified xsi:type="dcterms:W3CDTF">2013-10-09T14:09:16Z</dcterms:modified>
</cp:coreProperties>
</file>