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77" r:id="rId4"/>
    <p:sldId id="260" r:id="rId5"/>
    <p:sldId id="259" r:id="rId6"/>
    <p:sldId id="261" r:id="rId7"/>
    <p:sldId id="258" r:id="rId8"/>
    <p:sldId id="276" r:id="rId9"/>
    <p:sldId id="264" r:id="rId10"/>
    <p:sldId id="263" r:id="rId11"/>
    <p:sldId id="266" r:id="rId12"/>
    <p:sldId id="279" r:id="rId13"/>
    <p:sldId id="271" r:id="rId14"/>
    <p:sldId id="280" r:id="rId15"/>
    <p:sldId id="275" r:id="rId16"/>
    <p:sldId id="272" r:id="rId17"/>
    <p:sldId id="278" r:id="rId18"/>
    <p:sldId id="265" r:id="rId19"/>
    <p:sldId id="257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FF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1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756354550547836E-2"/>
          <c:y val="6.0056828557445791E-2"/>
          <c:w val="0.62071906942691535"/>
          <c:h val="0.72226963616575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51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Лист1!$D$2:$D$5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Общее качество по школе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</c:v>
                </c:pt>
                <c:pt idx="1">
                  <c:v>45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77728"/>
        <c:axId val="39979264"/>
      </c:barChart>
      <c:catAx>
        <c:axId val="3997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9979264"/>
        <c:crosses val="autoZero"/>
        <c:auto val="1"/>
        <c:lblAlgn val="ctr"/>
        <c:lblOffset val="100"/>
        <c:noMultiLvlLbl val="0"/>
      </c:catAx>
      <c:valAx>
        <c:axId val="3997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7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84032-FE00-4621-A92F-6DDEC7F198B5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131E1B7-0CAF-4ED7-A336-F572469CA12E}">
      <dgm:prSet phldrT="[Текст]" custT="1"/>
      <dgm:spPr/>
      <dgm:t>
        <a:bodyPr/>
        <a:lstStyle/>
        <a:p>
          <a:r>
            <a:rPr lang="ru-RU" sz="1800" b="1" i="1" dirty="0" smtClean="0"/>
            <a:t>формирование</a:t>
          </a:r>
          <a:endParaRPr lang="ru-RU" sz="1800" dirty="0" smtClean="0"/>
        </a:p>
        <a:p>
          <a:r>
            <a:rPr lang="ru-RU" sz="1800" i="1" dirty="0" smtClean="0"/>
            <a:t>способности к успешной социализации в обществе </a:t>
          </a:r>
          <a:endParaRPr lang="ru-RU" sz="1800" dirty="0"/>
        </a:p>
      </dgm:t>
    </dgm:pt>
    <dgm:pt modelId="{82662AEC-9972-483F-B91E-5CD559D5679C}" type="parTrans" cxnId="{A2A87A19-F4FA-47E0-BBA0-E1DE6A326B88}">
      <dgm:prSet/>
      <dgm:spPr/>
      <dgm:t>
        <a:bodyPr/>
        <a:lstStyle/>
        <a:p>
          <a:endParaRPr lang="ru-RU"/>
        </a:p>
      </dgm:t>
    </dgm:pt>
    <dgm:pt modelId="{BF605C63-3849-4F2E-BDB3-733155F74CCB}" type="sibTrans" cxnId="{A2A87A19-F4FA-47E0-BBA0-E1DE6A326B88}">
      <dgm:prSet/>
      <dgm:spPr/>
      <dgm:t>
        <a:bodyPr/>
        <a:lstStyle/>
        <a:p>
          <a:endParaRPr lang="ru-RU"/>
        </a:p>
      </dgm:t>
    </dgm:pt>
    <dgm:pt modelId="{1D11D24E-0757-4F0E-8631-AB53D63AC3EB}">
      <dgm:prSet phldrT="[Текст]" custT="1"/>
      <dgm:spPr/>
      <dgm:t>
        <a:bodyPr/>
        <a:lstStyle/>
        <a:p>
          <a:r>
            <a:rPr lang="ru-RU" sz="1800" b="1" i="1" dirty="0" smtClean="0"/>
            <a:t>формирование </a:t>
          </a:r>
          <a:endParaRPr lang="ru-RU" sz="1800" dirty="0" smtClean="0"/>
        </a:p>
        <a:p>
          <a:r>
            <a:rPr lang="ru-RU" sz="1800" b="0" i="1" dirty="0" smtClean="0"/>
            <a:t>гражданской</a:t>
          </a:r>
          <a:r>
            <a:rPr lang="ru-RU" sz="1800" b="1" i="1" dirty="0" smtClean="0"/>
            <a:t> </a:t>
          </a:r>
          <a:r>
            <a:rPr lang="ru-RU" sz="1800" i="1" dirty="0" smtClean="0"/>
            <a:t>ответственности </a:t>
          </a:r>
          <a:endParaRPr lang="ru-RU" sz="1800" dirty="0"/>
        </a:p>
      </dgm:t>
    </dgm:pt>
    <dgm:pt modelId="{B45DFEFA-AB90-4AC6-B4F6-B7E229C8D97D}" type="parTrans" cxnId="{576CDB1B-D5D9-4DEF-819B-E90EED9D5C97}">
      <dgm:prSet/>
      <dgm:spPr/>
      <dgm:t>
        <a:bodyPr/>
        <a:lstStyle/>
        <a:p>
          <a:endParaRPr lang="ru-RU"/>
        </a:p>
      </dgm:t>
    </dgm:pt>
    <dgm:pt modelId="{A84AB4D4-77EA-4224-B3D4-9747FFF729AF}" type="sibTrans" cxnId="{576CDB1B-D5D9-4DEF-819B-E90EED9D5C97}">
      <dgm:prSet/>
      <dgm:spPr/>
      <dgm:t>
        <a:bodyPr/>
        <a:lstStyle/>
        <a:p>
          <a:endParaRPr lang="ru-RU"/>
        </a:p>
      </dgm:t>
    </dgm:pt>
    <dgm:pt modelId="{4AAA0074-11F0-4EFA-A624-7CF2D4A1852A}">
      <dgm:prSet phldrT="[Текст]" custT="1"/>
      <dgm:spPr/>
      <dgm:t>
        <a:bodyPr/>
        <a:lstStyle/>
        <a:p>
          <a:r>
            <a:rPr lang="ru-RU" sz="1800" b="1" i="1" dirty="0" smtClean="0"/>
            <a:t>развитие</a:t>
          </a:r>
          <a:r>
            <a:rPr lang="ru-RU" sz="1800" i="1" dirty="0" smtClean="0"/>
            <a:t>                         у учащихся  мотивации к знаниям</a:t>
          </a:r>
          <a:endParaRPr lang="ru-RU" sz="1800" dirty="0"/>
        </a:p>
      </dgm:t>
    </dgm:pt>
    <dgm:pt modelId="{1A298FA6-6FE9-4B2E-84BC-B8F9A7391291}" type="parTrans" cxnId="{78C46CB1-271C-40AA-8BB0-0CB724AA75E9}">
      <dgm:prSet/>
      <dgm:spPr/>
      <dgm:t>
        <a:bodyPr/>
        <a:lstStyle/>
        <a:p>
          <a:endParaRPr lang="ru-RU"/>
        </a:p>
      </dgm:t>
    </dgm:pt>
    <dgm:pt modelId="{CF9DBAFA-D37B-4C03-9E81-1327040D36BA}" type="sibTrans" cxnId="{78C46CB1-271C-40AA-8BB0-0CB724AA75E9}">
      <dgm:prSet/>
      <dgm:spPr/>
      <dgm:t>
        <a:bodyPr/>
        <a:lstStyle/>
        <a:p>
          <a:endParaRPr lang="ru-RU"/>
        </a:p>
      </dgm:t>
    </dgm:pt>
    <dgm:pt modelId="{2BF5B7BE-9A3D-4646-AC8C-1D708F6A78EE}">
      <dgm:prSet phldrT="[Текст]" custT="1"/>
      <dgm:spPr/>
      <dgm:t>
        <a:bodyPr/>
        <a:lstStyle/>
        <a:p>
          <a:r>
            <a:rPr lang="ru-RU" sz="1800" b="1" i="1" dirty="0" smtClean="0"/>
            <a:t>формирование </a:t>
          </a:r>
          <a:r>
            <a:rPr lang="ru-RU" sz="1800" b="0" i="1" dirty="0" smtClean="0"/>
            <a:t>умения </a:t>
          </a:r>
          <a:r>
            <a:rPr lang="ru-RU" sz="1800" i="1" dirty="0" smtClean="0"/>
            <a:t>решать творческие задачи </a:t>
          </a:r>
          <a:endParaRPr lang="ru-RU" sz="1800" dirty="0"/>
        </a:p>
      </dgm:t>
    </dgm:pt>
    <dgm:pt modelId="{BD14475F-4A05-4DA4-89E2-914B7B2EDFB8}" type="parTrans" cxnId="{CB4EB4E3-9038-4D6A-BFAD-42D4C7148259}">
      <dgm:prSet/>
      <dgm:spPr/>
      <dgm:t>
        <a:bodyPr/>
        <a:lstStyle/>
        <a:p>
          <a:endParaRPr lang="ru-RU"/>
        </a:p>
      </dgm:t>
    </dgm:pt>
    <dgm:pt modelId="{7241B14D-7DD8-4231-937B-8FC3A38CB584}" type="sibTrans" cxnId="{CB4EB4E3-9038-4D6A-BFAD-42D4C7148259}">
      <dgm:prSet/>
      <dgm:spPr/>
      <dgm:t>
        <a:bodyPr/>
        <a:lstStyle/>
        <a:p>
          <a:endParaRPr lang="ru-RU"/>
        </a:p>
      </dgm:t>
    </dgm:pt>
    <dgm:pt modelId="{62722C3D-976F-4137-9534-BADCA9E71654}">
      <dgm:prSet phldrT="[Текст]" custT="1"/>
      <dgm:spPr/>
      <dgm:t>
        <a:bodyPr/>
        <a:lstStyle/>
        <a:p>
          <a:r>
            <a:rPr lang="ru-RU" sz="1800" b="1" i="1" dirty="0" smtClean="0"/>
            <a:t>формирование</a:t>
          </a:r>
          <a:r>
            <a:rPr lang="ru-RU" sz="1800" i="1" dirty="0" smtClean="0"/>
            <a:t> </a:t>
          </a:r>
          <a:endParaRPr lang="ru-RU" sz="1800" dirty="0" smtClean="0"/>
        </a:p>
        <a:p>
          <a:r>
            <a:rPr lang="ru-RU" sz="1800" i="1" dirty="0" smtClean="0"/>
            <a:t>духовности, нравственности, </a:t>
          </a:r>
          <a:endParaRPr lang="ru-RU" sz="1800" dirty="0" smtClean="0"/>
        </a:p>
        <a:p>
          <a:r>
            <a:rPr lang="ru-RU" sz="1800" i="1" dirty="0" smtClean="0"/>
            <a:t>культуры поведения</a:t>
          </a:r>
          <a:endParaRPr lang="ru-RU" sz="1800" dirty="0"/>
        </a:p>
      </dgm:t>
    </dgm:pt>
    <dgm:pt modelId="{459536DF-1342-4E5E-A7FD-2376751F6773}" type="parTrans" cxnId="{3E313063-FCB4-48AA-ADA5-E8EFF47A3FEF}">
      <dgm:prSet/>
      <dgm:spPr/>
      <dgm:t>
        <a:bodyPr/>
        <a:lstStyle/>
        <a:p>
          <a:endParaRPr lang="ru-RU"/>
        </a:p>
      </dgm:t>
    </dgm:pt>
    <dgm:pt modelId="{B54A85D6-4195-40DC-9855-4194A7C725CE}" type="sibTrans" cxnId="{3E313063-FCB4-48AA-ADA5-E8EFF47A3FEF}">
      <dgm:prSet/>
      <dgm:spPr/>
      <dgm:t>
        <a:bodyPr/>
        <a:lstStyle/>
        <a:p>
          <a:endParaRPr lang="ru-RU"/>
        </a:p>
      </dgm:t>
    </dgm:pt>
    <dgm:pt modelId="{59E11A13-27AB-4A72-85ED-B4C14F38B9AF}">
      <dgm:prSet phldrT="[Текст]" custT="1"/>
      <dgm:spPr/>
      <dgm:t>
        <a:bodyPr/>
        <a:lstStyle/>
        <a:p>
          <a:r>
            <a:rPr lang="ru-RU" sz="1800" b="1" i="1" dirty="0" smtClean="0"/>
            <a:t>развитие </a:t>
          </a:r>
          <a:r>
            <a:rPr lang="ru-RU" sz="1800" b="0" i="1" dirty="0" smtClean="0"/>
            <a:t>способности</a:t>
          </a:r>
          <a:r>
            <a:rPr lang="ru-RU" sz="1800" b="1" i="1" dirty="0" smtClean="0"/>
            <a:t> </a:t>
          </a:r>
          <a:r>
            <a:rPr lang="ru-RU" sz="1800" i="1" dirty="0" smtClean="0"/>
            <a:t>к самореализации </a:t>
          </a:r>
          <a:endParaRPr lang="ru-RU" sz="1800" dirty="0"/>
        </a:p>
      </dgm:t>
    </dgm:pt>
    <dgm:pt modelId="{AE94CC7B-B00C-4A81-B19D-95A898F6E988}" type="parTrans" cxnId="{7C794BE7-5B3A-41A4-A65D-7374A372C14D}">
      <dgm:prSet/>
      <dgm:spPr/>
      <dgm:t>
        <a:bodyPr/>
        <a:lstStyle/>
        <a:p>
          <a:endParaRPr lang="ru-RU"/>
        </a:p>
      </dgm:t>
    </dgm:pt>
    <dgm:pt modelId="{46AEF6B6-7A45-4375-83EC-930155E66906}" type="sibTrans" cxnId="{7C794BE7-5B3A-41A4-A65D-7374A372C14D}">
      <dgm:prSet/>
      <dgm:spPr/>
      <dgm:t>
        <a:bodyPr/>
        <a:lstStyle/>
        <a:p>
          <a:endParaRPr lang="ru-RU"/>
        </a:p>
      </dgm:t>
    </dgm:pt>
    <dgm:pt modelId="{AB52D96C-DE6D-4DD8-9F32-AADACF9EFBBF}" type="pres">
      <dgm:prSet presAssocID="{14C84032-FE00-4621-A92F-6DDEC7F198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C96BF6-1CC0-4DCD-8B11-9E057186B8F1}" type="pres">
      <dgm:prSet presAssocID="{E131E1B7-0CAF-4ED7-A336-F572469CA12E}" presName="hierRoot1" presStyleCnt="0"/>
      <dgm:spPr/>
    </dgm:pt>
    <dgm:pt modelId="{679F2EBD-BECC-4235-B586-950351B70EB6}" type="pres">
      <dgm:prSet presAssocID="{E131E1B7-0CAF-4ED7-A336-F572469CA12E}" presName="composite" presStyleCnt="0"/>
      <dgm:spPr/>
    </dgm:pt>
    <dgm:pt modelId="{C40411B1-CB19-476D-82AE-D730A8B21024}" type="pres">
      <dgm:prSet presAssocID="{E131E1B7-0CAF-4ED7-A336-F572469CA12E}" presName="background" presStyleLbl="node0" presStyleIdx="0" presStyleCnt="1"/>
      <dgm:spPr/>
    </dgm:pt>
    <dgm:pt modelId="{18DA3920-EB84-4C2A-A977-731EB0C1CD64}" type="pres">
      <dgm:prSet presAssocID="{E131E1B7-0CAF-4ED7-A336-F572469CA12E}" presName="text" presStyleLbl="fgAcc0" presStyleIdx="0" presStyleCnt="1" custScaleX="263783" custScaleY="220855" custLinFactX="-25122" custLinFactNeighborX="-100000" custLinFactNeighborY="-21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55D88-8FAC-4221-9330-5A5DB082C7D1}" type="pres">
      <dgm:prSet presAssocID="{E131E1B7-0CAF-4ED7-A336-F572469CA12E}" presName="hierChild2" presStyleCnt="0"/>
      <dgm:spPr/>
    </dgm:pt>
    <dgm:pt modelId="{6AE4693F-2A69-406B-8B2B-E20E434287D5}" type="pres">
      <dgm:prSet presAssocID="{B45DFEFA-AB90-4AC6-B4F6-B7E229C8D97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E20B9AB-E870-4B93-A95C-B055F6ABDE6F}" type="pres">
      <dgm:prSet presAssocID="{1D11D24E-0757-4F0E-8631-AB53D63AC3EB}" presName="hierRoot2" presStyleCnt="0"/>
      <dgm:spPr/>
    </dgm:pt>
    <dgm:pt modelId="{CE38DFE2-834F-40DA-AAD7-BD8A439251AC}" type="pres">
      <dgm:prSet presAssocID="{1D11D24E-0757-4F0E-8631-AB53D63AC3EB}" presName="composite2" presStyleCnt="0"/>
      <dgm:spPr/>
    </dgm:pt>
    <dgm:pt modelId="{990B9ED5-00F6-45E5-8594-0AC1551B3D6E}" type="pres">
      <dgm:prSet presAssocID="{1D11D24E-0757-4F0E-8631-AB53D63AC3EB}" presName="background2" presStyleLbl="node2" presStyleIdx="0" presStyleCnt="2"/>
      <dgm:spPr/>
    </dgm:pt>
    <dgm:pt modelId="{40BDF50D-32D7-4749-9022-F9C5B14E612F}" type="pres">
      <dgm:prSet presAssocID="{1D11D24E-0757-4F0E-8631-AB53D63AC3EB}" presName="text2" presStyleLbl="fgAcc2" presStyleIdx="0" presStyleCnt="2" custScaleX="232057" custScaleY="187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27493-C4CB-4B97-96B8-BA1FB6D40CCD}" type="pres">
      <dgm:prSet presAssocID="{1D11D24E-0757-4F0E-8631-AB53D63AC3EB}" presName="hierChild3" presStyleCnt="0"/>
      <dgm:spPr/>
    </dgm:pt>
    <dgm:pt modelId="{D01D55BB-8CBC-4C09-BB91-F347CE6F065D}" type="pres">
      <dgm:prSet presAssocID="{1A298FA6-6FE9-4B2E-84BC-B8F9A739129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C00A539-BD08-4057-B946-8B4EC9234D75}" type="pres">
      <dgm:prSet presAssocID="{4AAA0074-11F0-4EFA-A624-7CF2D4A1852A}" presName="hierRoot3" presStyleCnt="0"/>
      <dgm:spPr/>
    </dgm:pt>
    <dgm:pt modelId="{7B4AA1A9-DD71-4A08-9627-BA830CEF66FC}" type="pres">
      <dgm:prSet presAssocID="{4AAA0074-11F0-4EFA-A624-7CF2D4A1852A}" presName="composite3" presStyleCnt="0"/>
      <dgm:spPr/>
    </dgm:pt>
    <dgm:pt modelId="{4F960708-DAC4-4CC2-AB59-EA9714160EA5}" type="pres">
      <dgm:prSet presAssocID="{4AAA0074-11F0-4EFA-A624-7CF2D4A1852A}" presName="background3" presStyleLbl="node3" presStyleIdx="0" presStyleCnt="3"/>
      <dgm:spPr/>
    </dgm:pt>
    <dgm:pt modelId="{7AE9E164-0033-492A-91BA-1CBC5BE86D43}" type="pres">
      <dgm:prSet presAssocID="{4AAA0074-11F0-4EFA-A624-7CF2D4A1852A}" presName="text3" presStyleLbl="fgAcc3" presStyleIdx="0" presStyleCnt="3" custScaleX="180356" custScaleY="184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700861-DF47-4C1D-A834-0FD7628F5F63}" type="pres">
      <dgm:prSet presAssocID="{4AAA0074-11F0-4EFA-A624-7CF2D4A1852A}" presName="hierChild4" presStyleCnt="0"/>
      <dgm:spPr/>
    </dgm:pt>
    <dgm:pt modelId="{04147324-4288-43C5-821A-056DF8AF7AF3}" type="pres">
      <dgm:prSet presAssocID="{BD14475F-4A05-4DA4-89E2-914B7B2EDFB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7DC8573-6827-4B05-94BF-55F6618B32BD}" type="pres">
      <dgm:prSet presAssocID="{2BF5B7BE-9A3D-4646-AC8C-1D708F6A78EE}" presName="hierRoot3" presStyleCnt="0"/>
      <dgm:spPr/>
    </dgm:pt>
    <dgm:pt modelId="{A633CD59-82BD-400F-8AC0-AC0B48C00EDC}" type="pres">
      <dgm:prSet presAssocID="{2BF5B7BE-9A3D-4646-AC8C-1D708F6A78EE}" presName="composite3" presStyleCnt="0"/>
      <dgm:spPr/>
    </dgm:pt>
    <dgm:pt modelId="{0B6E6A7B-FFA0-47B7-A044-E2CB6279B215}" type="pres">
      <dgm:prSet presAssocID="{2BF5B7BE-9A3D-4646-AC8C-1D708F6A78EE}" presName="background3" presStyleLbl="node3" presStyleIdx="1" presStyleCnt="3"/>
      <dgm:spPr/>
    </dgm:pt>
    <dgm:pt modelId="{4FB9529C-33E7-496C-9739-586EAADBF423}" type="pres">
      <dgm:prSet presAssocID="{2BF5B7BE-9A3D-4646-AC8C-1D708F6A78EE}" presName="text3" presStyleLbl="fgAcc3" presStyleIdx="1" presStyleCnt="3" custScaleX="173358" custScaleY="184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18DD29-F3DE-4168-B65A-B9B5757C7608}" type="pres">
      <dgm:prSet presAssocID="{2BF5B7BE-9A3D-4646-AC8C-1D708F6A78EE}" presName="hierChild4" presStyleCnt="0"/>
      <dgm:spPr/>
    </dgm:pt>
    <dgm:pt modelId="{C363CE0F-2105-46C4-A761-04EA3F5B13E6}" type="pres">
      <dgm:prSet presAssocID="{459536DF-1342-4E5E-A7FD-2376751F677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DE8B125-532A-46F8-B074-E4835AD06182}" type="pres">
      <dgm:prSet presAssocID="{62722C3D-976F-4137-9534-BADCA9E71654}" presName="hierRoot2" presStyleCnt="0"/>
      <dgm:spPr/>
    </dgm:pt>
    <dgm:pt modelId="{1C848B66-6FB4-4C04-84AF-CC2AE0794F69}" type="pres">
      <dgm:prSet presAssocID="{62722C3D-976F-4137-9534-BADCA9E71654}" presName="composite2" presStyleCnt="0"/>
      <dgm:spPr/>
    </dgm:pt>
    <dgm:pt modelId="{75EF00A7-6403-4017-B205-8C50047D065D}" type="pres">
      <dgm:prSet presAssocID="{62722C3D-976F-4137-9534-BADCA9E71654}" presName="background2" presStyleLbl="node2" presStyleIdx="1" presStyleCnt="2"/>
      <dgm:spPr/>
    </dgm:pt>
    <dgm:pt modelId="{9182F5E6-5782-4AE7-8030-1F9304E4EA4D}" type="pres">
      <dgm:prSet presAssocID="{62722C3D-976F-4137-9534-BADCA9E71654}" presName="text2" presStyleLbl="fgAcc2" presStyleIdx="1" presStyleCnt="2" custScaleX="247187" custScaleY="194034" custLinFactNeighborX="-16009" custLinFactNeighborY="-12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B7DF2-D90A-44CA-A315-20EDEF265F3B}" type="pres">
      <dgm:prSet presAssocID="{62722C3D-976F-4137-9534-BADCA9E71654}" presName="hierChild3" presStyleCnt="0"/>
      <dgm:spPr/>
    </dgm:pt>
    <dgm:pt modelId="{2102103C-7CFE-4C53-8122-E8AC3488E025}" type="pres">
      <dgm:prSet presAssocID="{AE94CC7B-B00C-4A81-B19D-95A898F6E98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C8DEB22-EA38-4A43-8EC1-E6B10CC3A9F1}" type="pres">
      <dgm:prSet presAssocID="{59E11A13-27AB-4A72-85ED-B4C14F38B9AF}" presName="hierRoot3" presStyleCnt="0"/>
      <dgm:spPr/>
    </dgm:pt>
    <dgm:pt modelId="{E3C7256E-87DC-4A56-B4C1-F29F40FE943E}" type="pres">
      <dgm:prSet presAssocID="{59E11A13-27AB-4A72-85ED-B4C14F38B9AF}" presName="composite3" presStyleCnt="0"/>
      <dgm:spPr/>
    </dgm:pt>
    <dgm:pt modelId="{DB2ECDCA-36EB-43A0-84BE-375759EE6006}" type="pres">
      <dgm:prSet presAssocID="{59E11A13-27AB-4A72-85ED-B4C14F38B9AF}" presName="background3" presStyleLbl="node3" presStyleIdx="2" presStyleCnt="3"/>
      <dgm:spPr/>
    </dgm:pt>
    <dgm:pt modelId="{26024E7A-0C96-4AA9-8533-E73E410C823F}" type="pres">
      <dgm:prSet presAssocID="{59E11A13-27AB-4A72-85ED-B4C14F38B9AF}" presName="text3" presStyleLbl="fgAcc3" presStyleIdx="2" presStyleCnt="3" custScaleX="183181" custScaleY="177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B2A5E-42F2-43AC-B26B-5213796209EA}" type="pres">
      <dgm:prSet presAssocID="{59E11A13-27AB-4A72-85ED-B4C14F38B9AF}" presName="hierChild4" presStyleCnt="0"/>
      <dgm:spPr/>
    </dgm:pt>
  </dgm:ptLst>
  <dgm:cxnLst>
    <dgm:cxn modelId="{189899A5-F211-4D36-861B-D7A1CC698106}" type="presOf" srcId="{E131E1B7-0CAF-4ED7-A336-F572469CA12E}" destId="{18DA3920-EB84-4C2A-A977-731EB0C1CD64}" srcOrd="0" destOrd="0" presId="urn:microsoft.com/office/officeart/2005/8/layout/hierarchy1"/>
    <dgm:cxn modelId="{7C794BE7-5B3A-41A4-A65D-7374A372C14D}" srcId="{62722C3D-976F-4137-9534-BADCA9E71654}" destId="{59E11A13-27AB-4A72-85ED-B4C14F38B9AF}" srcOrd="0" destOrd="0" parTransId="{AE94CC7B-B00C-4A81-B19D-95A898F6E988}" sibTransId="{46AEF6B6-7A45-4375-83EC-930155E66906}"/>
    <dgm:cxn modelId="{E7BAE96A-73B0-4132-A1E3-1BFF8FAF0631}" type="presOf" srcId="{4AAA0074-11F0-4EFA-A624-7CF2D4A1852A}" destId="{7AE9E164-0033-492A-91BA-1CBC5BE86D43}" srcOrd="0" destOrd="0" presId="urn:microsoft.com/office/officeart/2005/8/layout/hierarchy1"/>
    <dgm:cxn modelId="{3E313063-FCB4-48AA-ADA5-E8EFF47A3FEF}" srcId="{E131E1B7-0CAF-4ED7-A336-F572469CA12E}" destId="{62722C3D-976F-4137-9534-BADCA9E71654}" srcOrd="1" destOrd="0" parTransId="{459536DF-1342-4E5E-A7FD-2376751F6773}" sibTransId="{B54A85D6-4195-40DC-9855-4194A7C725CE}"/>
    <dgm:cxn modelId="{78C46CB1-271C-40AA-8BB0-0CB724AA75E9}" srcId="{1D11D24E-0757-4F0E-8631-AB53D63AC3EB}" destId="{4AAA0074-11F0-4EFA-A624-7CF2D4A1852A}" srcOrd="0" destOrd="0" parTransId="{1A298FA6-6FE9-4B2E-84BC-B8F9A7391291}" sibTransId="{CF9DBAFA-D37B-4C03-9E81-1327040D36BA}"/>
    <dgm:cxn modelId="{A59FD9A8-5F20-45E8-B59A-C3E06116529B}" type="presOf" srcId="{1A298FA6-6FE9-4B2E-84BC-B8F9A7391291}" destId="{D01D55BB-8CBC-4C09-BB91-F347CE6F065D}" srcOrd="0" destOrd="0" presId="urn:microsoft.com/office/officeart/2005/8/layout/hierarchy1"/>
    <dgm:cxn modelId="{CB4EB4E3-9038-4D6A-BFAD-42D4C7148259}" srcId="{1D11D24E-0757-4F0E-8631-AB53D63AC3EB}" destId="{2BF5B7BE-9A3D-4646-AC8C-1D708F6A78EE}" srcOrd="1" destOrd="0" parTransId="{BD14475F-4A05-4DA4-89E2-914B7B2EDFB8}" sibTransId="{7241B14D-7DD8-4231-937B-8FC3A38CB584}"/>
    <dgm:cxn modelId="{2A14ECA7-9897-40DA-B900-5514A98A5F3E}" type="presOf" srcId="{B45DFEFA-AB90-4AC6-B4F6-B7E229C8D97D}" destId="{6AE4693F-2A69-406B-8B2B-E20E434287D5}" srcOrd="0" destOrd="0" presId="urn:microsoft.com/office/officeart/2005/8/layout/hierarchy1"/>
    <dgm:cxn modelId="{E3A68B3E-B5E5-4C86-B5B9-7620CCFAE041}" type="presOf" srcId="{14C84032-FE00-4621-A92F-6DDEC7F198B5}" destId="{AB52D96C-DE6D-4DD8-9F32-AADACF9EFBBF}" srcOrd="0" destOrd="0" presId="urn:microsoft.com/office/officeart/2005/8/layout/hierarchy1"/>
    <dgm:cxn modelId="{6A259A96-F3F9-433A-AA96-43C09FED4919}" type="presOf" srcId="{AE94CC7B-B00C-4A81-B19D-95A898F6E988}" destId="{2102103C-7CFE-4C53-8122-E8AC3488E025}" srcOrd="0" destOrd="0" presId="urn:microsoft.com/office/officeart/2005/8/layout/hierarchy1"/>
    <dgm:cxn modelId="{576CDB1B-D5D9-4DEF-819B-E90EED9D5C97}" srcId="{E131E1B7-0CAF-4ED7-A336-F572469CA12E}" destId="{1D11D24E-0757-4F0E-8631-AB53D63AC3EB}" srcOrd="0" destOrd="0" parTransId="{B45DFEFA-AB90-4AC6-B4F6-B7E229C8D97D}" sibTransId="{A84AB4D4-77EA-4224-B3D4-9747FFF729AF}"/>
    <dgm:cxn modelId="{236BC8F2-4987-47AF-972E-1041937610D4}" type="presOf" srcId="{2BF5B7BE-9A3D-4646-AC8C-1D708F6A78EE}" destId="{4FB9529C-33E7-496C-9739-586EAADBF423}" srcOrd="0" destOrd="0" presId="urn:microsoft.com/office/officeart/2005/8/layout/hierarchy1"/>
    <dgm:cxn modelId="{A2A87A19-F4FA-47E0-BBA0-E1DE6A326B88}" srcId="{14C84032-FE00-4621-A92F-6DDEC7F198B5}" destId="{E131E1B7-0CAF-4ED7-A336-F572469CA12E}" srcOrd="0" destOrd="0" parTransId="{82662AEC-9972-483F-B91E-5CD559D5679C}" sibTransId="{BF605C63-3849-4F2E-BDB3-733155F74CCB}"/>
    <dgm:cxn modelId="{73D9EA44-99D0-479C-B7A4-AA223AB0FEAF}" type="presOf" srcId="{59E11A13-27AB-4A72-85ED-B4C14F38B9AF}" destId="{26024E7A-0C96-4AA9-8533-E73E410C823F}" srcOrd="0" destOrd="0" presId="urn:microsoft.com/office/officeart/2005/8/layout/hierarchy1"/>
    <dgm:cxn modelId="{6E5F79C0-6DEC-4275-9681-C4A09964F316}" type="presOf" srcId="{459536DF-1342-4E5E-A7FD-2376751F6773}" destId="{C363CE0F-2105-46C4-A761-04EA3F5B13E6}" srcOrd="0" destOrd="0" presId="urn:microsoft.com/office/officeart/2005/8/layout/hierarchy1"/>
    <dgm:cxn modelId="{0B4033A5-5E90-4117-8705-40515402F1FE}" type="presOf" srcId="{1D11D24E-0757-4F0E-8631-AB53D63AC3EB}" destId="{40BDF50D-32D7-4749-9022-F9C5B14E612F}" srcOrd="0" destOrd="0" presId="urn:microsoft.com/office/officeart/2005/8/layout/hierarchy1"/>
    <dgm:cxn modelId="{5F0F70CD-AC67-4870-91C8-AE01D66ED314}" type="presOf" srcId="{62722C3D-976F-4137-9534-BADCA9E71654}" destId="{9182F5E6-5782-4AE7-8030-1F9304E4EA4D}" srcOrd="0" destOrd="0" presId="urn:microsoft.com/office/officeart/2005/8/layout/hierarchy1"/>
    <dgm:cxn modelId="{F21307E7-DA0F-4F6D-BFC8-B92D79B82093}" type="presOf" srcId="{BD14475F-4A05-4DA4-89E2-914B7B2EDFB8}" destId="{04147324-4288-43C5-821A-056DF8AF7AF3}" srcOrd="0" destOrd="0" presId="urn:microsoft.com/office/officeart/2005/8/layout/hierarchy1"/>
    <dgm:cxn modelId="{0B519F00-146D-4F82-B7CB-A0B0E59C17FA}" type="presParOf" srcId="{AB52D96C-DE6D-4DD8-9F32-AADACF9EFBBF}" destId="{68C96BF6-1CC0-4DCD-8B11-9E057186B8F1}" srcOrd="0" destOrd="0" presId="urn:microsoft.com/office/officeart/2005/8/layout/hierarchy1"/>
    <dgm:cxn modelId="{8AB83668-D3A3-4362-9AC9-D8419B933480}" type="presParOf" srcId="{68C96BF6-1CC0-4DCD-8B11-9E057186B8F1}" destId="{679F2EBD-BECC-4235-B586-950351B70EB6}" srcOrd="0" destOrd="0" presId="urn:microsoft.com/office/officeart/2005/8/layout/hierarchy1"/>
    <dgm:cxn modelId="{92E51F9A-EC89-4304-A814-A463251234C4}" type="presParOf" srcId="{679F2EBD-BECC-4235-B586-950351B70EB6}" destId="{C40411B1-CB19-476D-82AE-D730A8B21024}" srcOrd="0" destOrd="0" presId="urn:microsoft.com/office/officeart/2005/8/layout/hierarchy1"/>
    <dgm:cxn modelId="{081284FA-18D4-48B4-9DF4-2DF876BB8A47}" type="presParOf" srcId="{679F2EBD-BECC-4235-B586-950351B70EB6}" destId="{18DA3920-EB84-4C2A-A977-731EB0C1CD64}" srcOrd="1" destOrd="0" presId="urn:microsoft.com/office/officeart/2005/8/layout/hierarchy1"/>
    <dgm:cxn modelId="{113D0A67-25D3-48F3-994B-7EFFF09DAC94}" type="presParOf" srcId="{68C96BF6-1CC0-4DCD-8B11-9E057186B8F1}" destId="{30955D88-8FAC-4221-9330-5A5DB082C7D1}" srcOrd="1" destOrd="0" presId="urn:microsoft.com/office/officeart/2005/8/layout/hierarchy1"/>
    <dgm:cxn modelId="{540E7A96-2B82-4DA8-AAC4-C9770554D1B6}" type="presParOf" srcId="{30955D88-8FAC-4221-9330-5A5DB082C7D1}" destId="{6AE4693F-2A69-406B-8B2B-E20E434287D5}" srcOrd="0" destOrd="0" presId="urn:microsoft.com/office/officeart/2005/8/layout/hierarchy1"/>
    <dgm:cxn modelId="{887FBB57-91DC-4959-8110-712A270638CB}" type="presParOf" srcId="{30955D88-8FAC-4221-9330-5A5DB082C7D1}" destId="{1E20B9AB-E870-4B93-A95C-B055F6ABDE6F}" srcOrd="1" destOrd="0" presId="urn:microsoft.com/office/officeart/2005/8/layout/hierarchy1"/>
    <dgm:cxn modelId="{1565F78F-2338-4D59-AE22-F019D59770E2}" type="presParOf" srcId="{1E20B9AB-E870-4B93-A95C-B055F6ABDE6F}" destId="{CE38DFE2-834F-40DA-AAD7-BD8A439251AC}" srcOrd="0" destOrd="0" presId="urn:microsoft.com/office/officeart/2005/8/layout/hierarchy1"/>
    <dgm:cxn modelId="{6531D006-5241-402E-AB0E-EC2F590BAA8E}" type="presParOf" srcId="{CE38DFE2-834F-40DA-AAD7-BD8A439251AC}" destId="{990B9ED5-00F6-45E5-8594-0AC1551B3D6E}" srcOrd="0" destOrd="0" presId="urn:microsoft.com/office/officeart/2005/8/layout/hierarchy1"/>
    <dgm:cxn modelId="{C6733111-F042-4B93-AB14-BDE3C19E90E7}" type="presParOf" srcId="{CE38DFE2-834F-40DA-AAD7-BD8A439251AC}" destId="{40BDF50D-32D7-4749-9022-F9C5B14E612F}" srcOrd="1" destOrd="0" presId="urn:microsoft.com/office/officeart/2005/8/layout/hierarchy1"/>
    <dgm:cxn modelId="{110A3B17-EE66-4972-BA89-DDCAD9514295}" type="presParOf" srcId="{1E20B9AB-E870-4B93-A95C-B055F6ABDE6F}" destId="{8BA27493-C4CB-4B97-96B8-BA1FB6D40CCD}" srcOrd="1" destOrd="0" presId="urn:microsoft.com/office/officeart/2005/8/layout/hierarchy1"/>
    <dgm:cxn modelId="{E9BC90C3-9649-4DC9-AC67-4B31AD8598C9}" type="presParOf" srcId="{8BA27493-C4CB-4B97-96B8-BA1FB6D40CCD}" destId="{D01D55BB-8CBC-4C09-BB91-F347CE6F065D}" srcOrd="0" destOrd="0" presId="urn:microsoft.com/office/officeart/2005/8/layout/hierarchy1"/>
    <dgm:cxn modelId="{258CA07F-9F48-41D2-A48D-1E22E046BEB2}" type="presParOf" srcId="{8BA27493-C4CB-4B97-96B8-BA1FB6D40CCD}" destId="{FC00A539-BD08-4057-B946-8B4EC9234D75}" srcOrd="1" destOrd="0" presId="urn:microsoft.com/office/officeart/2005/8/layout/hierarchy1"/>
    <dgm:cxn modelId="{D3552F6F-EE51-4685-B199-6A677B8E546F}" type="presParOf" srcId="{FC00A539-BD08-4057-B946-8B4EC9234D75}" destId="{7B4AA1A9-DD71-4A08-9627-BA830CEF66FC}" srcOrd="0" destOrd="0" presId="urn:microsoft.com/office/officeart/2005/8/layout/hierarchy1"/>
    <dgm:cxn modelId="{3012ECB1-33F6-466B-9285-EED99765AC33}" type="presParOf" srcId="{7B4AA1A9-DD71-4A08-9627-BA830CEF66FC}" destId="{4F960708-DAC4-4CC2-AB59-EA9714160EA5}" srcOrd="0" destOrd="0" presId="urn:microsoft.com/office/officeart/2005/8/layout/hierarchy1"/>
    <dgm:cxn modelId="{EFDF75E2-757F-4610-B39F-A85501A0D86C}" type="presParOf" srcId="{7B4AA1A9-DD71-4A08-9627-BA830CEF66FC}" destId="{7AE9E164-0033-492A-91BA-1CBC5BE86D43}" srcOrd="1" destOrd="0" presId="urn:microsoft.com/office/officeart/2005/8/layout/hierarchy1"/>
    <dgm:cxn modelId="{2C120577-3AF0-41CD-ABE8-D77EB07BCA37}" type="presParOf" srcId="{FC00A539-BD08-4057-B946-8B4EC9234D75}" destId="{D2700861-DF47-4C1D-A834-0FD7628F5F63}" srcOrd="1" destOrd="0" presId="urn:microsoft.com/office/officeart/2005/8/layout/hierarchy1"/>
    <dgm:cxn modelId="{3F348C5A-0A38-4828-91CC-45EA85A0DF59}" type="presParOf" srcId="{8BA27493-C4CB-4B97-96B8-BA1FB6D40CCD}" destId="{04147324-4288-43C5-821A-056DF8AF7AF3}" srcOrd="2" destOrd="0" presId="urn:microsoft.com/office/officeart/2005/8/layout/hierarchy1"/>
    <dgm:cxn modelId="{5B98664C-BE69-4743-B762-AF3C5AE33428}" type="presParOf" srcId="{8BA27493-C4CB-4B97-96B8-BA1FB6D40CCD}" destId="{07DC8573-6827-4B05-94BF-55F6618B32BD}" srcOrd="3" destOrd="0" presId="urn:microsoft.com/office/officeart/2005/8/layout/hierarchy1"/>
    <dgm:cxn modelId="{3944525F-24C6-4974-B1FA-9182F54FC4B1}" type="presParOf" srcId="{07DC8573-6827-4B05-94BF-55F6618B32BD}" destId="{A633CD59-82BD-400F-8AC0-AC0B48C00EDC}" srcOrd="0" destOrd="0" presId="urn:microsoft.com/office/officeart/2005/8/layout/hierarchy1"/>
    <dgm:cxn modelId="{63756C5A-EAE0-43C6-84F1-4E38D8874038}" type="presParOf" srcId="{A633CD59-82BD-400F-8AC0-AC0B48C00EDC}" destId="{0B6E6A7B-FFA0-47B7-A044-E2CB6279B215}" srcOrd="0" destOrd="0" presId="urn:microsoft.com/office/officeart/2005/8/layout/hierarchy1"/>
    <dgm:cxn modelId="{90DBAAEE-833B-4970-82F0-B7F8D738716D}" type="presParOf" srcId="{A633CD59-82BD-400F-8AC0-AC0B48C00EDC}" destId="{4FB9529C-33E7-496C-9739-586EAADBF423}" srcOrd="1" destOrd="0" presId="urn:microsoft.com/office/officeart/2005/8/layout/hierarchy1"/>
    <dgm:cxn modelId="{EA18E367-9DB6-42AB-9AE1-A2634B23E790}" type="presParOf" srcId="{07DC8573-6827-4B05-94BF-55F6618B32BD}" destId="{2618DD29-F3DE-4168-B65A-B9B5757C7608}" srcOrd="1" destOrd="0" presId="urn:microsoft.com/office/officeart/2005/8/layout/hierarchy1"/>
    <dgm:cxn modelId="{3CD9E5B7-E673-4DBB-B2BC-F00C02DBFB33}" type="presParOf" srcId="{30955D88-8FAC-4221-9330-5A5DB082C7D1}" destId="{C363CE0F-2105-46C4-A761-04EA3F5B13E6}" srcOrd="2" destOrd="0" presId="urn:microsoft.com/office/officeart/2005/8/layout/hierarchy1"/>
    <dgm:cxn modelId="{428D711E-C5C5-4A9D-BAD9-89529AE6CE60}" type="presParOf" srcId="{30955D88-8FAC-4221-9330-5A5DB082C7D1}" destId="{9DE8B125-532A-46F8-B074-E4835AD06182}" srcOrd="3" destOrd="0" presId="urn:microsoft.com/office/officeart/2005/8/layout/hierarchy1"/>
    <dgm:cxn modelId="{8AA636C3-46E4-4391-9895-F1F7B944CA2B}" type="presParOf" srcId="{9DE8B125-532A-46F8-B074-E4835AD06182}" destId="{1C848B66-6FB4-4C04-84AF-CC2AE0794F69}" srcOrd="0" destOrd="0" presId="urn:microsoft.com/office/officeart/2005/8/layout/hierarchy1"/>
    <dgm:cxn modelId="{7EE4A193-E718-442E-82D6-9C22F240516A}" type="presParOf" srcId="{1C848B66-6FB4-4C04-84AF-CC2AE0794F69}" destId="{75EF00A7-6403-4017-B205-8C50047D065D}" srcOrd="0" destOrd="0" presId="urn:microsoft.com/office/officeart/2005/8/layout/hierarchy1"/>
    <dgm:cxn modelId="{7F396AF1-8583-4927-ACE0-1877CE748D72}" type="presParOf" srcId="{1C848B66-6FB4-4C04-84AF-CC2AE0794F69}" destId="{9182F5E6-5782-4AE7-8030-1F9304E4EA4D}" srcOrd="1" destOrd="0" presId="urn:microsoft.com/office/officeart/2005/8/layout/hierarchy1"/>
    <dgm:cxn modelId="{ADB5885A-78AB-4938-9F0B-CA93C6E00282}" type="presParOf" srcId="{9DE8B125-532A-46F8-B074-E4835AD06182}" destId="{27EB7DF2-D90A-44CA-A315-20EDEF265F3B}" srcOrd="1" destOrd="0" presId="urn:microsoft.com/office/officeart/2005/8/layout/hierarchy1"/>
    <dgm:cxn modelId="{EE4D2111-CF4C-46AA-9B8A-49DC32EA88E8}" type="presParOf" srcId="{27EB7DF2-D90A-44CA-A315-20EDEF265F3B}" destId="{2102103C-7CFE-4C53-8122-E8AC3488E025}" srcOrd="0" destOrd="0" presId="urn:microsoft.com/office/officeart/2005/8/layout/hierarchy1"/>
    <dgm:cxn modelId="{62C7593A-69C3-4CDF-9CE6-E9EFBA26DA5D}" type="presParOf" srcId="{27EB7DF2-D90A-44CA-A315-20EDEF265F3B}" destId="{2C8DEB22-EA38-4A43-8EC1-E6B10CC3A9F1}" srcOrd="1" destOrd="0" presId="urn:microsoft.com/office/officeart/2005/8/layout/hierarchy1"/>
    <dgm:cxn modelId="{A0F996C9-831E-41A4-ABCC-1E5DB5AAC585}" type="presParOf" srcId="{2C8DEB22-EA38-4A43-8EC1-E6B10CC3A9F1}" destId="{E3C7256E-87DC-4A56-B4C1-F29F40FE943E}" srcOrd="0" destOrd="0" presId="urn:microsoft.com/office/officeart/2005/8/layout/hierarchy1"/>
    <dgm:cxn modelId="{811C8F5B-088E-4E29-968A-EF9D4D1FDC6A}" type="presParOf" srcId="{E3C7256E-87DC-4A56-B4C1-F29F40FE943E}" destId="{DB2ECDCA-36EB-43A0-84BE-375759EE6006}" srcOrd="0" destOrd="0" presId="urn:microsoft.com/office/officeart/2005/8/layout/hierarchy1"/>
    <dgm:cxn modelId="{AC4E96AC-6E48-4FB8-8F22-EFA4E75B5B5D}" type="presParOf" srcId="{E3C7256E-87DC-4A56-B4C1-F29F40FE943E}" destId="{26024E7A-0C96-4AA9-8533-E73E410C823F}" srcOrd="1" destOrd="0" presId="urn:microsoft.com/office/officeart/2005/8/layout/hierarchy1"/>
    <dgm:cxn modelId="{F25EF9BE-3919-47BF-94D1-082464133668}" type="presParOf" srcId="{2C8DEB22-EA38-4A43-8EC1-E6B10CC3A9F1}" destId="{25AB2A5E-42F2-43AC-B26B-5213796209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A5300-0B51-4E56-8BE3-F6D2DE6A71E6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61D3-B38F-40D6-B316-B4C8BA2496AE}">
      <dgm:prSet phldrT="[Текст]" custT="1"/>
      <dgm:spPr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sz="1800" b="0" i="0" dirty="0" smtClean="0"/>
            <a:t>1. Актуализация учениками своих знаний</a:t>
          </a:r>
          <a:endParaRPr lang="ru-RU" sz="1800" b="0" i="0" dirty="0"/>
        </a:p>
      </dgm:t>
    </dgm:pt>
    <dgm:pt modelId="{4B5525EE-34F4-4D59-9C92-B1663EB90593}" type="parTrans" cxnId="{7196D6C5-4AD1-4EBE-8AC1-D687D03318CF}">
      <dgm:prSet/>
      <dgm:spPr/>
      <dgm:t>
        <a:bodyPr/>
        <a:lstStyle/>
        <a:p>
          <a:endParaRPr lang="ru-RU"/>
        </a:p>
      </dgm:t>
    </dgm:pt>
    <dgm:pt modelId="{AEB25178-6CF1-4C07-88F9-5F4A79790B47}" type="sibTrans" cxnId="{7196D6C5-4AD1-4EBE-8AC1-D687D03318C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E161FC6-CC86-46D7-AA98-5E713522F40B}">
      <dgm:prSet phldrT="[Текст]" custT="1"/>
      <dgm:spPr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sz="1800" b="0" dirty="0" smtClean="0"/>
            <a:t>2. Создание проблемной ситуации учителем и формулирование  проблемы учениками</a:t>
          </a:r>
          <a:endParaRPr lang="ru-RU" sz="1800" b="0" dirty="0"/>
        </a:p>
      </dgm:t>
    </dgm:pt>
    <dgm:pt modelId="{8EC1FC8F-6D8C-460B-ADF9-0A60023293E6}" type="parTrans" cxnId="{1098CCCE-5EC0-4AEB-B892-2AD792E9A24A}">
      <dgm:prSet/>
      <dgm:spPr/>
      <dgm:t>
        <a:bodyPr/>
        <a:lstStyle/>
        <a:p>
          <a:endParaRPr lang="ru-RU"/>
        </a:p>
      </dgm:t>
    </dgm:pt>
    <dgm:pt modelId="{4DEDF29F-8B9E-4591-B5EF-EAEC93D61979}" type="sibTrans" cxnId="{1098CCCE-5EC0-4AEB-B892-2AD792E9A24A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3CEDAF9-AC4E-4DA6-A7B2-412550EE9A4F}">
      <dgm:prSet phldrT="[Текст]" custT="1"/>
      <dgm:spPr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3. Поиск решения проблемы учениками</a:t>
          </a:r>
          <a:endParaRPr lang="ru-RU" sz="1800" dirty="0"/>
        </a:p>
      </dgm:t>
    </dgm:pt>
    <dgm:pt modelId="{73F9D8FC-4BD9-4B96-83EE-871F59052018}" type="parTrans" cxnId="{F6F036A3-F178-4D06-9C7E-C2D6A7CE46DE}">
      <dgm:prSet/>
      <dgm:spPr/>
      <dgm:t>
        <a:bodyPr/>
        <a:lstStyle/>
        <a:p>
          <a:endParaRPr lang="ru-RU"/>
        </a:p>
      </dgm:t>
    </dgm:pt>
    <dgm:pt modelId="{E3DCA6B7-7884-4035-A823-EF312C9883FD}" type="sibTrans" cxnId="{F6F036A3-F178-4D06-9C7E-C2D6A7CE46D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0C392C9-573A-484F-9A6F-969AF6B27771}">
      <dgm:prSet phldrT="[Текст]" custT="1"/>
      <dgm:spPr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4. Выражение решения</a:t>
          </a:r>
          <a:endParaRPr lang="ru-RU" sz="1800" dirty="0"/>
        </a:p>
      </dgm:t>
    </dgm:pt>
    <dgm:pt modelId="{97F82A41-75C7-41E8-A301-656A77A5ACC5}" type="parTrans" cxnId="{BD6F0292-8F7B-41DF-92F7-9A11E78A699E}">
      <dgm:prSet/>
      <dgm:spPr/>
      <dgm:t>
        <a:bodyPr/>
        <a:lstStyle/>
        <a:p>
          <a:endParaRPr lang="ru-RU"/>
        </a:p>
      </dgm:t>
    </dgm:pt>
    <dgm:pt modelId="{7EA279B4-C13F-414C-8D70-DA6261119316}" type="sibTrans" cxnId="{BD6F0292-8F7B-41DF-92F7-9A11E78A699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D1A8940-7B8A-44C5-80AA-05DAE04BFBFA}">
      <dgm:prSet phldrT="[Текст]" custT="1"/>
      <dgm:spPr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5.  Применение знаний учениками</a:t>
          </a:r>
          <a:endParaRPr lang="ru-RU" sz="1800" dirty="0"/>
        </a:p>
      </dgm:t>
    </dgm:pt>
    <dgm:pt modelId="{34D65EB2-2395-47B9-9B71-519075CAFDD5}" type="parTrans" cxnId="{4308240E-5300-42D2-9C56-5864340CFE2E}">
      <dgm:prSet/>
      <dgm:spPr/>
      <dgm:t>
        <a:bodyPr/>
        <a:lstStyle/>
        <a:p>
          <a:endParaRPr lang="ru-RU"/>
        </a:p>
      </dgm:t>
    </dgm:pt>
    <dgm:pt modelId="{344DD684-5FA5-4694-AA4B-D1ECCE859A51}" type="sibTrans" cxnId="{4308240E-5300-42D2-9C56-5864340CFE2E}">
      <dgm:prSet/>
      <dgm:spPr/>
      <dgm:t>
        <a:bodyPr/>
        <a:lstStyle/>
        <a:p>
          <a:endParaRPr lang="ru-RU"/>
        </a:p>
      </dgm:t>
    </dgm:pt>
    <dgm:pt modelId="{929589E8-4A76-4DFA-833F-5557F3BEA16D}" type="pres">
      <dgm:prSet presAssocID="{A86A5300-0B51-4E56-8BE3-F6D2DE6A71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A7AEB-5CDC-471A-AC72-3F86FD456E6E}" type="pres">
      <dgm:prSet presAssocID="{453661D3-B38F-40D6-B316-B4C8BA2496AE}" presName="node" presStyleLbl="node1" presStyleIdx="0" presStyleCnt="5" custScaleX="1202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62B979-016D-4335-9A9F-E9D5D2D1C536}" type="pres">
      <dgm:prSet presAssocID="{AEB25178-6CF1-4C07-88F9-5F4A79790B4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C64A152-4548-4D5B-920A-8001260809AB}" type="pres">
      <dgm:prSet presAssocID="{AEB25178-6CF1-4C07-88F9-5F4A79790B47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94F47084-07B6-4BBF-98C4-CD395784CFBD}" type="pres">
      <dgm:prSet presAssocID="{EE161FC6-CC86-46D7-AA98-5E713522F40B}" presName="node" presStyleLbl="node1" presStyleIdx="1" presStyleCnt="5" custScaleX="122435" custScaleY="1002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9679806-9914-4489-9C73-7192B03FA184}" type="pres">
      <dgm:prSet presAssocID="{4DEDF29F-8B9E-4591-B5EF-EAEC93D6197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97DEBA0-EE18-4B3F-8CFD-40451BD957B8}" type="pres">
      <dgm:prSet presAssocID="{4DEDF29F-8B9E-4591-B5EF-EAEC93D61979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04647F01-7878-46E4-8C7B-11F2B2FC4DC2}" type="pres">
      <dgm:prSet presAssocID="{53CEDAF9-AC4E-4DA6-A7B2-412550EE9A4F}" presName="node" presStyleLbl="node1" presStyleIdx="2" presStyleCnt="5" custScaleX="1189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D15DC51-BA02-4F17-917E-88D6DCD1BB4C}" type="pres">
      <dgm:prSet presAssocID="{E3DCA6B7-7884-4035-A823-EF312C9883F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45A6D0F-0625-4B55-8E8A-580377CEABF0}" type="pres">
      <dgm:prSet presAssocID="{E3DCA6B7-7884-4035-A823-EF312C9883FD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1A14C57F-F45A-48C6-9030-609CB8968308}" type="pres">
      <dgm:prSet presAssocID="{D0C392C9-573A-484F-9A6F-969AF6B27771}" presName="node" presStyleLbl="node1" presStyleIdx="3" presStyleCnt="5" custScaleX="122951" custLinFactNeighborX="7803" custLinFactNeighborY="-35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71FE11-F3CB-404B-988E-B44A63517E42}" type="pres">
      <dgm:prSet presAssocID="{7EA279B4-C13F-414C-8D70-DA6261119316}" presName="sibTrans" presStyleLbl="sibTrans1D1" presStyleIdx="3" presStyleCnt="4"/>
      <dgm:spPr/>
      <dgm:t>
        <a:bodyPr/>
        <a:lstStyle/>
        <a:p>
          <a:endParaRPr lang="ru-RU"/>
        </a:p>
      </dgm:t>
    </dgm:pt>
    <dgm:pt modelId="{C25B16C4-6945-494F-A915-385EBBD9AF1D}" type="pres">
      <dgm:prSet presAssocID="{7EA279B4-C13F-414C-8D70-DA6261119316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315A3460-EB8B-4EBA-8610-12F5DC5E787B}" type="pres">
      <dgm:prSet presAssocID="{9D1A8940-7B8A-44C5-80AA-05DAE04BFBFA}" presName="node" presStyleLbl="node1" presStyleIdx="4" presStyleCnt="5" custScaleX="119434" custScaleY="895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E23F220-E108-4495-85B7-385F598A98F6}" type="presOf" srcId="{53CEDAF9-AC4E-4DA6-A7B2-412550EE9A4F}" destId="{04647F01-7878-46E4-8C7B-11F2B2FC4DC2}" srcOrd="0" destOrd="0" presId="urn:microsoft.com/office/officeart/2005/8/layout/bProcess3"/>
    <dgm:cxn modelId="{7607894E-2054-4EF0-AB82-FFF23A64247D}" type="presOf" srcId="{E3DCA6B7-7884-4035-A823-EF312C9883FD}" destId="{0D15DC51-BA02-4F17-917E-88D6DCD1BB4C}" srcOrd="0" destOrd="0" presId="urn:microsoft.com/office/officeart/2005/8/layout/bProcess3"/>
    <dgm:cxn modelId="{87DC32E0-1681-4066-AA75-C9F274635A95}" type="presOf" srcId="{7EA279B4-C13F-414C-8D70-DA6261119316}" destId="{3371FE11-F3CB-404B-988E-B44A63517E42}" srcOrd="0" destOrd="0" presId="urn:microsoft.com/office/officeart/2005/8/layout/bProcess3"/>
    <dgm:cxn modelId="{0DC3BB10-D070-43FE-8458-5C01A2F76467}" type="presOf" srcId="{4DEDF29F-8B9E-4591-B5EF-EAEC93D61979}" destId="{097DEBA0-EE18-4B3F-8CFD-40451BD957B8}" srcOrd="1" destOrd="0" presId="urn:microsoft.com/office/officeart/2005/8/layout/bProcess3"/>
    <dgm:cxn modelId="{1098CCCE-5EC0-4AEB-B892-2AD792E9A24A}" srcId="{A86A5300-0B51-4E56-8BE3-F6D2DE6A71E6}" destId="{EE161FC6-CC86-46D7-AA98-5E713522F40B}" srcOrd="1" destOrd="0" parTransId="{8EC1FC8F-6D8C-460B-ADF9-0A60023293E6}" sibTransId="{4DEDF29F-8B9E-4591-B5EF-EAEC93D61979}"/>
    <dgm:cxn modelId="{BD6F0292-8F7B-41DF-92F7-9A11E78A699E}" srcId="{A86A5300-0B51-4E56-8BE3-F6D2DE6A71E6}" destId="{D0C392C9-573A-484F-9A6F-969AF6B27771}" srcOrd="3" destOrd="0" parTransId="{97F82A41-75C7-41E8-A301-656A77A5ACC5}" sibTransId="{7EA279B4-C13F-414C-8D70-DA6261119316}"/>
    <dgm:cxn modelId="{90A002EC-3817-4722-9E86-9589FFD74697}" type="presOf" srcId="{EE161FC6-CC86-46D7-AA98-5E713522F40B}" destId="{94F47084-07B6-4BBF-98C4-CD395784CFBD}" srcOrd="0" destOrd="0" presId="urn:microsoft.com/office/officeart/2005/8/layout/bProcess3"/>
    <dgm:cxn modelId="{A297C118-EA20-44F3-8B06-B5400047BE4D}" type="presOf" srcId="{E3DCA6B7-7884-4035-A823-EF312C9883FD}" destId="{445A6D0F-0625-4B55-8E8A-580377CEABF0}" srcOrd="1" destOrd="0" presId="urn:microsoft.com/office/officeart/2005/8/layout/bProcess3"/>
    <dgm:cxn modelId="{660D3E33-7A37-4C2A-9A03-7AAC7BCAEA26}" type="presOf" srcId="{4DEDF29F-8B9E-4591-B5EF-EAEC93D61979}" destId="{A9679806-9914-4489-9C73-7192B03FA184}" srcOrd="0" destOrd="0" presId="urn:microsoft.com/office/officeart/2005/8/layout/bProcess3"/>
    <dgm:cxn modelId="{7196D6C5-4AD1-4EBE-8AC1-D687D03318CF}" srcId="{A86A5300-0B51-4E56-8BE3-F6D2DE6A71E6}" destId="{453661D3-B38F-40D6-B316-B4C8BA2496AE}" srcOrd="0" destOrd="0" parTransId="{4B5525EE-34F4-4D59-9C92-B1663EB90593}" sibTransId="{AEB25178-6CF1-4C07-88F9-5F4A79790B47}"/>
    <dgm:cxn modelId="{3D86A7BA-EBD3-4AAC-9639-48767800679F}" type="presOf" srcId="{A86A5300-0B51-4E56-8BE3-F6D2DE6A71E6}" destId="{929589E8-4A76-4DFA-833F-5557F3BEA16D}" srcOrd="0" destOrd="0" presId="urn:microsoft.com/office/officeart/2005/8/layout/bProcess3"/>
    <dgm:cxn modelId="{25E610A8-7075-4F1D-AAE9-6852A382407B}" type="presOf" srcId="{D0C392C9-573A-484F-9A6F-969AF6B27771}" destId="{1A14C57F-F45A-48C6-9030-609CB8968308}" srcOrd="0" destOrd="0" presId="urn:microsoft.com/office/officeart/2005/8/layout/bProcess3"/>
    <dgm:cxn modelId="{831B1974-D817-479C-9B4F-0F3ED7D64CCD}" type="presOf" srcId="{9D1A8940-7B8A-44C5-80AA-05DAE04BFBFA}" destId="{315A3460-EB8B-4EBA-8610-12F5DC5E787B}" srcOrd="0" destOrd="0" presId="urn:microsoft.com/office/officeart/2005/8/layout/bProcess3"/>
    <dgm:cxn modelId="{7CF15FF8-1042-42C3-A610-B628322FC4B2}" type="presOf" srcId="{453661D3-B38F-40D6-B316-B4C8BA2496AE}" destId="{511A7AEB-5CDC-471A-AC72-3F86FD456E6E}" srcOrd="0" destOrd="0" presId="urn:microsoft.com/office/officeart/2005/8/layout/bProcess3"/>
    <dgm:cxn modelId="{B526BF4F-B83A-42BA-9385-7B1EE13BF4AF}" type="presOf" srcId="{AEB25178-6CF1-4C07-88F9-5F4A79790B47}" destId="{2062B979-016D-4335-9A9F-E9D5D2D1C536}" srcOrd="0" destOrd="0" presId="urn:microsoft.com/office/officeart/2005/8/layout/bProcess3"/>
    <dgm:cxn modelId="{F6F036A3-F178-4D06-9C7E-C2D6A7CE46DE}" srcId="{A86A5300-0B51-4E56-8BE3-F6D2DE6A71E6}" destId="{53CEDAF9-AC4E-4DA6-A7B2-412550EE9A4F}" srcOrd="2" destOrd="0" parTransId="{73F9D8FC-4BD9-4B96-83EE-871F59052018}" sibTransId="{E3DCA6B7-7884-4035-A823-EF312C9883FD}"/>
    <dgm:cxn modelId="{1F1586FF-CBD1-4ED2-A83B-971D3B7CE8A0}" type="presOf" srcId="{AEB25178-6CF1-4C07-88F9-5F4A79790B47}" destId="{6C64A152-4548-4D5B-920A-8001260809AB}" srcOrd="1" destOrd="0" presId="urn:microsoft.com/office/officeart/2005/8/layout/bProcess3"/>
    <dgm:cxn modelId="{CF83224D-3D2F-4422-8150-D30CEB749D68}" type="presOf" srcId="{7EA279B4-C13F-414C-8D70-DA6261119316}" destId="{C25B16C4-6945-494F-A915-385EBBD9AF1D}" srcOrd="1" destOrd="0" presId="urn:microsoft.com/office/officeart/2005/8/layout/bProcess3"/>
    <dgm:cxn modelId="{4308240E-5300-42D2-9C56-5864340CFE2E}" srcId="{A86A5300-0B51-4E56-8BE3-F6D2DE6A71E6}" destId="{9D1A8940-7B8A-44C5-80AA-05DAE04BFBFA}" srcOrd="4" destOrd="0" parTransId="{34D65EB2-2395-47B9-9B71-519075CAFDD5}" sibTransId="{344DD684-5FA5-4694-AA4B-D1ECCE859A51}"/>
    <dgm:cxn modelId="{B0B4767B-E0A9-409E-8FAE-578B81129125}" type="presParOf" srcId="{929589E8-4A76-4DFA-833F-5557F3BEA16D}" destId="{511A7AEB-5CDC-471A-AC72-3F86FD456E6E}" srcOrd="0" destOrd="0" presId="urn:microsoft.com/office/officeart/2005/8/layout/bProcess3"/>
    <dgm:cxn modelId="{05CA35C6-69A5-4095-B236-D0241F3152C7}" type="presParOf" srcId="{929589E8-4A76-4DFA-833F-5557F3BEA16D}" destId="{2062B979-016D-4335-9A9F-E9D5D2D1C536}" srcOrd="1" destOrd="0" presId="urn:microsoft.com/office/officeart/2005/8/layout/bProcess3"/>
    <dgm:cxn modelId="{D610D20E-D2C4-4F11-9D06-C4D7D3E246D6}" type="presParOf" srcId="{2062B979-016D-4335-9A9F-E9D5D2D1C536}" destId="{6C64A152-4548-4D5B-920A-8001260809AB}" srcOrd="0" destOrd="0" presId="urn:microsoft.com/office/officeart/2005/8/layout/bProcess3"/>
    <dgm:cxn modelId="{09D650C0-B5C8-4D8F-8E46-E32B61DCC032}" type="presParOf" srcId="{929589E8-4A76-4DFA-833F-5557F3BEA16D}" destId="{94F47084-07B6-4BBF-98C4-CD395784CFBD}" srcOrd="2" destOrd="0" presId="urn:microsoft.com/office/officeart/2005/8/layout/bProcess3"/>
    <dgm:cxn modelId="{D086C8E3-083C-4890-9497-5F922CA8A585}" type="presParOf" srcId="{929589E8-4A76-4DFA-833F-5557F3BEA16D}" destId="{A9679806-9914-4489-9C73-7192B03FA184}" srcOrd="3" destOrd="0" presId="urn:microsoft.com/office/officeart/2005/8/layout/bProcess3"/>
    <dgm:cxn modelId="{C355F37D-2EAB-4C34-8B05-1B2F66436FF0}" type="presParOf" srcId="{A9679806-9914-4489-9C73-7192B03FA184}" destId="{097DEBA0-EE18-4B3F-8CFD-40451BD957B8}" srcOrd="0" destOrd="0" presId="urn:microsoft.com/office/officeart/2005/8/layout/bProcess3"/>
    <dgm:cxn modelId="{62D0E117-8C15-4213-B880-5568163909B4}" type="presParOf" srcId="{929589E8-4A76-4DFA-833F-5557F3BEA16D}" destId="{04647F01-7878-46E4-8C7B-11F2B2FC4DC2}" srcOrd="4" destOrd="0" presId="urn:microsoft.com/office/officeart/2005/8/layout/bProcess3"/>
    <dgm:cxn modelId="{C10EEB77-4204-448D-B44D-70828888BF31}" type="presParOf" srcId="{929589E8-4A76-4DFA-833F-5557F3BEA16D}" destId="{0D15DC51-BA02-4F17-917E-88D6DCD1BB4C}" srcOrd="5" destOrd="0" presId="urn:microsoft.com/office/officeart/2005/8/layout/bProcess3"/>
    <dgm:cxn modelId="{42D4E07F-CF1B-4CD2-908C-4D5E5A68B971}" type="presParOf" srcId="{0D15DC51-BA02-4F17-917E-88D6DCD1BB4C}" destId="{445A6D0F-0625-4B55-8E8A-580377CEABF0}" srcOrd="0" destOrd="0" presId="urn:microsoft.com/office/officeart/2005/8/layout/bProcess3"/>
    <dgm:cxn modelId="{DBA0B395-7CD2-4C6E-BBCF-EAC2003772A1}" type="presParOf" srcId="{929589E8-4A76-4DFA-833F-5557F3BEA16D}" destId="{1A14C57F-F45A-48C6-9030-609CB8968308}" srcOrd="6" destOrd="0" presId="urn:microsoft.com/office/officeart/2005/8/layout/bProcess3"/>
    <dgm:cxn modelId="{5ED8E468-AD41-4C5A-8BF7-1E26272618E4}" type="presParOf" srcId="{929589E8-4A76-4DFA-833F-5557F3BEA16D}" destId="{3371FE11-F3CB-404B-988E-B44A63517E42}" srcOrd="7" destOrd="0" presId="urn:microsoft.com/office/officeart/2005/8/layout/bProcess3"/>
    <dgm:cxn modelId="{75B34747-4EEC-4FF3-8C28-CA37FC8CD9A2}" type="presParOf" srcId="{3371FE11-F3CB-404B-988E-B44A63517E42}" destId="{C25B16C4-6945-494F-A915-385EBBD9AF1D}" srcOrd="0" destOrd="0" presId="urn:microsoft.com/office/officeart/2005/8/layout/bProcess3"/>
    <dgm:cxn modelId="{23C06F43-C851-48BB-8DB0-F999ABA3CEDB}" type="presParOf" srcId="{929589E8-4A76-4DFA-833F-5557F3BEA16D}" destId="{315A3460-EB8B-4EBA-8610-12F5DC5E787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C8DE7-CCC4-48B4-A6D0-34844B22D4F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1E53D5-075F-4723-BF1C-BCA587ED116C}">
      <dgm:prSet phldrT="[Текст]"/>
      <dgm:spPr/>
      <dgm:t>
        <a:bodyPr/>
        <a:lstStyle/>
        <a:p>
          <a:r>
            <a:rPr lang="ru-RU" dirty="0" smtClean="0"/>
            <a:t>Игровые формы могут быть использованы как элемент урока</a:t>
          </a:r>
          <a:endParaRPr lang="ru-RU" dirty="0"/>
        </a:p>
      </dgm:t>
    </dgm:pt>
    <dgm:pt modelId="{6D08B052-9FF5-4BA2-ABE9-D48976504238}" type="parTrans" cxnId="{22B249A7-1760-46E4-91DF-867687B94C63}">
      <dgm:prSet/>
      <dgm:spPr/>
      <dgm:t>
        <a:bodyPr/>
        <a:lstStyle/>
        <a:p>
          <a:endParaRPr lang="ru-RU"/>
        </a:p>
      </dgm:t>
    </dgm:pt>
    <dgm:pt modelId="{5F965765-76E5-4ED1-B0EF-2A75E75EACFA}" type="sibTrans" cxnId="{22B249A7-1760-46E4-91DF-867687B94C63}">
      <dgm:prSet/>
      <dgm:spPr/>
      <dgm:t>
        <a:bodyPr/>
        <a:lstStyle/>
        <a:p>
          <a:endParaRPr lang="ru-RU"/>
        </a:p>
      </dgm:t>
    </dgm:pt>
    <dgm:pt modelId="{A768A76B-4F5B-49A8-B28C-488E29FF2D6B}">
      <dgm:prSet phldrT="[Текст]" custT="1"/>
      <dgm:spPr/>
      <dgm:t>
        <a:bodyPr/>
        <a:lstStyle/>
        <a:p>
          <a:r>
            <a:rPr lang="ru-RU" sz="1600" dirty="0" smtClean="0"/>
            <a:t>актуализация знаний (начало урока, повторение)</a:t>
          </a:r>
          <a:endParaRPr lang="ru-RU" sz="1600" dirty="0"/>
        </a:p>
      </dgm:t>
    </dgm:pt>
    <dgm:pt modelId="{30237A25-26E5-4C3E-8805-3292ACDA5E7D}" type="parTrans" cxnId="{28E63C57-7B6C-401B-B66E-1D3F07202764}">
      <dgm:prSet/>
      <dgm:spPr/>
      <dgm:t>
        <a:bodyPr/>
        <a:lstStyle/>
        <a:p>
          <a:endParaRPr lang="ru-RU"/>
        </a:p>
      </dgm:t>
    </dgm:pt>
    <dgm:pt modelId="{25974B8D-3543-4850-BBCE-F5C8C02A5700}" type="sibTrans" cxnId="{28E63C57-7B6C-401B-B66E-1D3F07202764}">
      <dgm:prSet/>
      <dgm:spPr/>
      <dgm:t>
        <a:bodyPr/>
        <a:lstStyle/>
        <a:p>
          <a:endParaRPr lang="ru-RU"/>
        </a:p>
      </dgm:t>
    </dgm:pt>
    <dgm:pt modelId="{7DD043A2-C48F-4C4D-B8D4-754457C66031}">
      <dgm:prSet phldrT="[Текст]" custT="1"/>
      <dgm:spPr/>
      <dgm:t>
        <a:bodyPr/>
        <a:lstStyle/>
        <a:p>
          <a:r>
            <a:rPr lang="ru-RU" sz="1600" dirty="0" smtClean="0"/>
            <a:t>«разминки», необходимые на уроке</a:t>
          </a:r>
          <a:endParaRPr lang="ru-RU" sz="1600" dirty="0"/>
        </a:p>
      </dgm:t>
    </dgm:pt>
    <dgm:pt modelId="{99C22D81-AB5C-4DD5-A320-1D2786537930}" type="parTrans" cxnId="{A340C13D-F7F2-4E84-A75B-2A76D564734F}">
      <dgm:prSet/>
      <dgm:spPr/>
      <dgm:t>
        <a:bodyPr/>
        <a:lstStyle/>
        <a:p>
          <a:endParaRPr lang="ru-RU"/>
        </a:p>
      </dgm:t>
    </dgm:pt>
    <dgm:pt modelId="{3C022EF5-9A3A-4B7F-856F-628B425364F7}" type="sibTrans" cxnId="{A340C13D-F7F2-4E84-A75B-2A76D564734F}">
      <dgm:prSet/>
      <dgm:spPr/>
      <dgm:t>
        <a:bodyPr/>
        <a:lstStyle/>
        <a:p>
          <a:endParaRPr lang="ru-RU"/>
        </a:p>
      </dgm:t>
    </dgm:pt>
    <dgm:pt modelId="{D18705EE-1CD4-44DA-B754-ACDB326F19C4}">
      <dgm:prSet phldrT="[Текст]" custT="1"/>
      <dgm:spPr/>
      <dgm:t>
        <a:bodyPr/>
        <a:lstStyle/>
        <a:p>
          <a:r>
            <a:rPr lang="ru-RU" sz="1600" dirty="0" smtClean="0"/>
            <a:t>контроль знаний </a:t>
          </a:r>
          <a:endParaRPr lang="ru-RU" sz="1600" dirty="0"/>
        </a:p>
      </dgm:t>
    </dgm:pt>
    <dgm:pt modelId="{06E0688A-B193-416B-B96F-27E0199FED9F}" type="parTrans" cxnId="{EA8DCDDF-8A8B-4A17-B12B-04890DD6AAC6}">
      <dgm:prSet/>
      <dgm:spPr/>
      <dgm:t>
        <a:bodyPr/>
        <a:lstStyle/>
        <a:p>
          <a:endParaRPr lang="ru-RU"/>
        </a:p>
      </dgm:t>
    </dgm:pt>
    <dgm:pt modelId="{3B80BDAA-4F17-4CE3-BDDF-05B2D37BB1E9}" type="sibTrans" cxnId="{EA8DCDDF-8A8B-4A17-B12B-04890DD6AAC6}">
      <dgm:prSet/>
      <dgm:spPr/>
      <dgm:t>
        <a:bodyPr/>
        <a:lstStyle/>
        <a:p>
          <a:endParaRPr lang="ru-RU"/>
        </a:p>
      </dgm:t>
    </dgm:pt>
    <dgm:pt modelId="{299E50D1-BEF1-4B0D-B156-CF531AC394A3}">
      <dgm:prSet phldrT="[Текст]"/>
      <dgm:spPr/>
      <dgm:t>
        <a:bodyPr/>
        <a:lstStyle/>
        <a:p>
          <a:r>
            <a:rPr lang="ru-RU" dirty="0" smtClean="0"/>
            <a:t>В игровой форме может пройти и целый урок</a:t>
          </a:r>
          <a:endParaRPr lang="ru-RU" dirty="0"/>
        </a:p>
      </dgm:t>
    </dgm:pt>
    <dgm:pt modelId="{9153E474-9327-4F87-A6D1-255410E57B17}" type="parTrans" cxnId="{C189EC65-0CE8-4DE3-BF3D-351C8481EEA2}">
      <dgm:prSet/>
      <dgm:spPr/>
      <dgm:t>
        <a:bodyPr/>
        <a:lstStyle/>
        <a:p>
          <a:endParaRPr lang="ru-RU"/>
        </a:p>
      </dgm:t>
    </dgm:pt>
    <dgm:pt modelId="{114DCDD1-EE1B-41D6-A986-464721ACC5B1}" type="sibTrans" cxnId="{C189EC65-0CE8-4DE3-BF3D-351C8481EEA2}">
      <dgm:prSet/>
      <dgm:spPr/>
      <dgm:t>
        <a:bodyPr/>
        <a:lstStyle/>
        <a:p>
          <a:endParaRPr lang="ru-RU"/>
        </a:p>
      </dgm:t>
    </dgm:pt>
    <dgm:pt modelId="{1701E04D-00BB-4750-92EB-A10D47BC7C70}">
      <dgm:prSet phldrT="[Текст]" custT="1"/>
      <dgm:spPr/>
      <dgm:t>
        <a:bodyPr/>
        <a:lstStyle/>
        <a:p>
          <a:r>
            <a:rPr lang="ru-RU" sz="1600" dirty="0" smtClean="0"/>
            <a:t>Урок-конференция</a:t>
          </a:r>
          <a:endParaRPr lang="ru-RU" sz="1600" dirty="0"/>
        </a:p>
      </dgm:t>
    </dgm:pt>
    <dgm:pt modelId="{4D513CB8-FC76-444B-AA89-9FB02C4CEF83}" type="parTrans" cxnId="{FFA11A1C-AA8C-4FAD-BC9B-602535843A19}">
      <dgm:prSet/>
      <dgm:spPr/>
      <dgm:t>
        <a:bodyPr/>
        <a:lstStyle/>
        <a:p>
          <a:endParaRPr lang="ru-RU"/>
        </a:p>
      </dgm:t>
    </dgm:pt>
    <dgm:pt modelId="{D099030F-5B8A-4DD4-AEAA-D16AFEA31EBE}" type="sibTrans" cxnId="{FFA11A1C-AA8C-4FAD-BC9B-602535843A19}">
      <dgm:prSet/>
      <dgm:spPr/>
      <dgm:t>
        <a:bodyPr/>
        <a:lstStyle/>
        <a:p>
          <a:endParaRPr lang="ru-RU"/>
        </a:p>
      </dgm:t>
    </dgm:pt>
    <dgm:pt modelId="{FCD27692-66EC-4446-A063-83CDB0118B77}">
      <dgm:prSet phldrT="[Текст]" custT="1"/>
      <dgm:spPr/>
      <dgm:t>
        <a:bodyPr/>
        <a:lstStyle/>
        <a:p>
          <a:r>
            <a:rPr lang="ru-RU" sz="1600" dirty="0" smtClean="0"/>
            <a:t>Урок-путешествие</a:t>
          </a:r>
          <a:endParaRPr lang="ru-RU" sz="1600" dirty="0"/>
        </a:p>
      </dgm:t>
    </dgm:pt>
    <dgm:pt modelId="{98053387-0998-481B-8424-9418EF32B679}" type="parTrans" cxnId="{7FAE3EC6-4FB7-4DD5-B3DF-F640F41D9404}">
      <dgm:prSet/>
      <dgm:spPr/>
      <dgm:t>
        <a:bodyPr/>
        <a:lstStyle/>
        <a:p>
          <a:endParaRPr lang="ru-RU"/>
        </a:p>
      </dgm:t>
    </dgm:pt>
    <dgm:pt modelId="{A1E05A3A-8F85-41AC-8A99-340C9CC3AC05}" type="sibTrans" cxnId="{7FAE3EC6-4FB7-4DD5-B3DF-F640F41D9404}">
      <dgm:prSet/>
      <dgm:spPr/>
      <dgm:t>
        <a:bodyPr/>
        <a:lstStyle/>
        <a:p>
          <a:endParaRPr lang="ru-RU"/>
        </a:p>
      </dgm:t>
    </dgm:pt>
    <dgm:pt modelId="{B0FBC92E-CCE8-4AFB-B5AE-816CCC118C34}">
      <dgm:prSet phldrT="[Текст]" custT="1"/>
      <dgm:spPr/>
      <dgm:t>
        <a:bodyPr/>
        <a:lstStyle/>
        <a:p>
          <a:r>
            <a:rPr lang="ru-RU" sz="1600" dirty="0" smtClean="0"/>
            <a:t>Урок-аукцион</a:t>
          </a:r>
          <a:endParaRPr lang="ru-RU" sz="1600" dirty="0"/>
        </a:p>
      </dgm:t>
    </dgm:pt>
    <dgm:pt modelId="{7338F5C1-EB7A-4BE1-8015-6AFA138903B1}" type="parTrans" cxnId="{D11C2A69-E4F1-4051-8AC6-D2A3CB8C66D4}">
      <dgm:prSet/>
      <dgm:spPr/>
      <dgm:t>
        <a:bodyPr/>
        <a:lstStyle/>
        <a:p>
          <a:endParaRPr lang="ru-RU"/>
        </a:p>
      </dgm:t>
    </dgm:pt>
    <dgm:pt modelId="{208C0ED2-48EE-4834-8419-0CA163FEA753}" type="sibTrans" cxnId="{D11C2A69-E4F1-4051-8AC6-D2A3CB8C66D4}">
      <dgm:prSet/>
      <dgm:spPr/>
      <dgm:t>
        <a:bodyPr/>
        <a:lstStyle/>
        <a:p>
          <a:endParaRPr lang="ru-RU"/>
        </a:p>
      </dgm:t>
    </dgm:pt>
    <dgm:pt modelId="{A32E3E7B-5E56-445A-95B3-7FE4BFFF652C}" type="pres">
      <dgm:prSet presAssocID="{4E7C8DE7-CCC4-48B4-A6D0-34844B22D4F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85E737-E89E-4CE4-AA8B-4B2264239AB9}" type="pres">
      <dgm:prSet presAssocID="{521E53D5-075F-4723-BF1C-BCA587ED116C}" presName="root" presStyleCnt="0">
        <dgm:presLayoutVars>
          <dgm:chMax/>
          <dgm:chPref/>
        </dgm:presLayoutVars>
      </dgm:prSet>
      <dgm:spPr/>
    </dgm:pt>
    <dgm:pt modelId="{76906AF1-ABDA-45BB-8AF0-7A956C5258EA}" type="pres">
      <dgm:prSet presAssocID="{521E53D5-075F-4723-BF1C-BCA587ED116C}" presName="rootComposite" presStyleCnt="0">
        <dgm:presLayoutVars/>
      </dgm:prSet>
      <dgm:spPr/>
    </dgm:pt>
    <dgm:pt modelId="{319A3039-B2FC-43BC-B34A-0C503F1C6784}" type="pres">
      <dgm:prSet presAssocID="{521E53D5-075F-4723-BF1C-BCA587ED116C}" presName="ParentAccent" presStyleLbl="alignNode1" presStyleIdx="0" presStyleCnt="2" custFlipVert="1" custScaleY="117045"/>
      <dgm:spPr>
        <a:prstGeom prst="roundRect">
          <a:avLst/>
        </a:prstGeom>
        <a:solidFill>
          <a:srgbClr val="006600"/>
        </a:solidFill>
        <a:ln>
          <a:solidFill>
            <a:srgbClr val="92D050"/>
          </a:solidFill>
        </a:ln>
      </dgm:spPr>
    </dgm:pt>
    <dgm:pt modelId="{1907A0B2-0229-4DE4-86A7-91BA9545FFE7}" type="pres">
      <dgm:prSet presAssocID="{521E53D5-075F-4723-BF1C-BCA587ED116C}" presName="ParentSmallAccent" presStyleLbl="fgAcc1" presStyleIdx="0" presStyleCnt="2" custLinFactY="470676" custLinFactNeighborX="-13" custLinFactNeighborY="500000"/>
      <dgm:spPr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18D335BB-B6D6-420E-992E-A1F34030C2EB}" type="pres">
      <dgm:prSet presAssocID="{521E53D5-075F-4723-BF1C-BCA587ED116C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FF121-A93E-4405-9C71-4B14749065D0}" type="pres">
      <dgm:prSet presAssocID="{521E53D5-075F-4723-BF1C-BCA587ED116C}" presName="childShape" presStyleCnt="0">
        <dgm:presLayoutVars>
          <dgm:chMax val="0"/>
          <dgm:chPref val="0"/>
        </dgm:presLayoutVars>
      </dgm:prSet>
      <dgm:spPr/>
    </dgm:pt>
    <dgm:pt modelId="{B1EDC50B-C788-480D-A3B2-22608590E6D9}" type="pres">
      <dgm:prSet presAssocID="{A768A76B-4F5B-49A8-B28C-488E29FF2D6B}" presName="childComposite" presStyleCnt="0">
        <dgm:presLayoutVars>
          <dgm:chMax val="0"/>
          <dgm:chPref val="0"/>
        </dgm:presLayoutVars>
      </dgm:prSet>
      <dgm:spPr/>
    </dgm:pt>
    <dgm:pt modelId="{BBDE724A-C13C-4206-AA9C-F29031D3587D}" type="pres">
      <dgm:prSet presAssocID="{A768A76B-4F5B-49A8-B28C-488E29FF2D6B}" presName="ChildAccent" presStyleLbl="solidFgAcc1" presStyleIdx="0" presStyleCnt="6"/>
      <dgm:spPr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</dgm:pt>
    <dgm:pt modelId="{AE58989D-3203-4799-B930-E13549A824AD}" type="pres">
      <dgm:prSet presAssocID="{A768A76B-4F5B-49A8-B28C-488E29FF2D6B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7F8E1-DC2A-40A5-A95C-070D8B9773E2}" type="pres">
      <dgm:prSet presAssocID="{7DD043A2-C48F-4C4D-B8D4-754457C66031}" presName="childComposite" presStyleCnt="0">
        <dgm:presLayoutVars>
          <dgm:chMax val="0"/>
          <dgm:chPref val="0"/>
        </dgm:presLayoutVars>
      </dgm:prSet>
      <dgm:spPr/>
    </dgm:pt>
    <dgm:pt modelId="{6DD03EE5-8697-4FC5-88EE-051FF73509BA}" type="pres">
      <dgm:prSet presAssocID="{7DD043A2-C48F-4C4D-B8D4-754457C66031}" presName="ChildAccent" presStyleLbl="solidFgAcc1" presStyleIdx="1" presStyleCnt="6"/>
      <dgm:spPr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</dgm:pt>
    <dgm:pt modelId="{36E4833A-8DC0-49C5-AB23-EC84CDE56F18}" type="pres">
      <dgm:prSet presAssocID="{7DD043A2-C48F-4C4D-B8D4-754457C66031}" presName="Child" presStyleLbl="revTx" presStyleIdx="2" presStyleCnt="8" custLinFactY="14766" custLinFactNeighborX="263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6EA61-D9B4-4ECA-B63E-1E6A2A8735B5}" type="pres">
      <dgm:prSet presAssocID="{D18705EE-1CD4-44DA-B754-ACDB326F19C4}" presName="childComposite" presStyleCnt="0">
        <dgm:presLayoutVars>
          <dgm:chMax val="0"/>
          <dgm:chPref val="0"/>
        </dgm:presLayoutVars>
      </dgm:prSet>
      <dgm:spPr/>
    </dgm:pt>
    <dgm:pt modelId="{6FFCA237-6E2E-46D0-8359-3D5A86F29573}" type="pres">
      <dgm:prSet presAssocID="{D18705EE-1CD4-44DA-B754-ACDB326F19C4}" presName="ChildAccent" presStyleLbl="solidFgAcc1" presStyleIdx="2" presStyleCnt="6"/>
      <dgm:spPr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rgbClr val="336600"/>
          </a:solidFill>
        </a:ln>
      </dgm:spPr>
    </dgm:pt>
    <dgm:pt modelId="{A1AD60E7-0D5B-47F5-9102-DFCC0AD30FD2}" type="pres">
      <dgm:prSet presAssocID="{D18705EE-1CD4-44DA-B754-ACDB326F19C4}" presName="Child" presStyleLbl="revTx" presStyleIdx="3" presStyleCnt="8" custLinFactY="14527" custLinFactNeighborX="310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C742-6698-4105-8C68-71FA884D134E}" type="pres">
      <dgm:prSet presAssocID="{299E50D1-BEF1-4B0D-B156-CF531AC394A3}" presName="root" presStyleCnt="0">
        <dgm:presLayoutVars>
          <dgm:chMax/>
          <dgm:chPref/>
        </dgm:presLayoutVars>
      </dgm:prSet>
      <dgm:spPr/>
    </dgm:pt>
    <dgm:pt modelId="{FED8D38F-E963-4560-9752-1030C53D2E02}" type="pres">
      <dgm:prSet presAssocID="{299E50D1-BEF1-4B0D-B156-CF531AC394A3}" presName="rootComposite" presStyleCnt="0">
        <dgm:presLayoutVars/>
      </dgm:prSet>
      <dgm:spPr/>
    </dgm:pt>
    <dgm:pt modelId="{779A362C-1645-4ECE-B702-72AF47719726}" type="pres">
      <dgm:prSet presAssocID="{299E50D1-BEF1-4B0D-B156-CF531AC394A3}" presName="ParentAccent" presStyleLbl="alignNode1" presStyleIdx="1" presStyleCnt="2" custScaleY="117046"/>
      <dgm:spPr>
        <a:prstGeom prst="roundRect">
          <a:avLst/>
        </a:prstGeom>
        <a:solidFill>
          <a:srgbClr val="006600"/>
        </a:solidFill>
        <a:ln>
          <a:solidFill>
            <a:srgbClr val="92D050"/>
          </a:solidFill>
        </a:ln>
      </dgm:spPr>
    </dgm:pt>
    <dgm:pt modelId="{318FCB7D-19A0-4CAE-802B-A45DF1459089}" type="pres">
      <dgm:prSet presAssocID="{299E50D1-BEF1-4B0D-B156-CF531AC394A3}" presName="ParentSmallAccent" presStyleLbl="fgAcc1" presStyleIdx="1" presStyleCnt="2" custLinFactY="456192" custLinFactNeighborX="5910" custLinFactNeighborY="500000"/>
      <dgm:spPr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8458F96F-D13D-44C1-9C4C-C25711869048}" type="pres">
      <dgm:prSet presAssocID="{299E50D1-BEF1-4B0D-B156-CF531AC394A3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EEC50-3003-4F5E-9802-661356D33CDA}" type="pres">
      <dgm:prSet presAssocID="{299E50D1-BEF1-4B0D-B156-CF531AC394A3}" presName="childShape" presStyleCnt="0">
        <dgm:presLayoutVars>
          <dgm:chMax val="0"/>
          <dgm:chPref val="0"/>
        </dgm:presLayoutVars>
      </dgm:prSet>
      <dgm:spPr/>
    </dgm:pt>
    <dgm:pt modelId="{8EE80D5A-5128-4970-AF95-798CBD2F1AB8}" type="pres">
      <dgm:prSet presAssocID="{1701E04D-00BB-4750-92EB-A10D47BC7C70}" presName="childComposite" presStyleCnt="0">
        <dgm:presLayoutVars>
          <dgm:chMax val="0"/>
          <dgm:chPref val="0"/>
        </dgm:presLayoutVars>
      </dgm:prSet>
      <dgm:spPr/>
    </dgm:pt>
    <dgm:pt modelId="{B456A4D3-E29E-48C7-97FD-3136DD745096}" type="pres">
      <dgm:prSet presAssocID="{1701E04D-00BB-4750-92EB-A10D47BC7C70}" presName="ChildAccent" presStyleLbl="solidFgAcc1" presStyleIdx="3" presStyleCnt="6"/>
      <dgm:spPr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36600"/>
          </a:solidFill>
        </a:ln>
      </dgm:spPr>
    </dgm:pt>
    <dgm:pt modelId="{AE8CB1E8-2957-41CF-A568-8A48C5DAAA7B}" type="pres">
      <dgm:prSet presAssocID="{1701E04D-00BB-4750-92EB-A10D47BC7C70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F138F-7585-47DB-80AA-85997549C35A}" type="pres">
      <dgm:prSet presAssocID="{FCD27692-66EC-4446-A063-83CDB0118B77}" presName="childComposite" presStyleCnt="0">
        <dgm:presLayoutVars>
          <dgm:chMax val="0"/>
          <dgm:chPref val="0"/>
        </dgm:presLayoutVars>
      </dgm:prSet>
      <dgm:spPr/>
    </dgm:pt>
    <dgm:pt modelId="{6C8A837A-C455-450B-BB44-9D4CE2868FD0}" type="pres">
      <dgm:prSet presAssocID="{FCD27692-66EC-4446-A063-83CDB0118B77}" presName="ChildAccent" presStyleLbl="solidFgAcc1" presStyleIdx="4" presStyleCnt="6"/>
      <dgm:spPr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36600"/>
          </a:solidFill>
        </a:ln>
      </dgm:spPr>
    </dgm:pt>
    <dgm:pt modelId="{2BF27583-8742-42BA-8583-ECB73A71BADD}" type="pres">
      <dgm:prSet presAssocID="{FCD27692-66EC-4446-A063-83CDB0118B7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46F71-C512-46CF-830C-CE61D4F6AE3D}" type="pres">
      <dgm:prSet presAssocID="{B0FBC92E-CCE8-4AFB-B5AE-816CCC118C34}" presName="childComposite" presStyleCnt="0">
        <dgm:presLayoutVars>
          <dgm:chMax val="0"/>
          <dgm:chPref val="0"/>
        </dgm:presLayoutVars>
      </dgm:prSet>
      <dgm:spPr/>
    </dgm:pt>
    <dgm:pt modelId="{10959179-5C05-4251-8645-4DDDE7F0D354}" type="pres">
      <dgm:prSet presAssocID="{B0FBC92E-CCE8-4AFB-B5AE-816CCC118C34}" presName="ChildAccent" presStyleLbl="solidFgAcc1" presStyleIdx="5" presStyleCnt="6"/>
      <dgm:spPr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36600"/>
          </a:solidFill>
        </a:ln>
      </dgm:spPr>
    </dgm:pt>
    <dgm:pt modelId="{03BFAF83-7B7C-44F0-9857-80AE4DB34697}" type="pres">
      <dgm:prSet presAssocID="{B0FBC92E-CCE8-4AFB-B5AE-816CCC118C3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92F08-0865-4B73-B249-47CDEE48751D}" type="presOf" srcId="{4E7C8DE7-CCC4-48B4-A6D0-34844B22D4F9}" destId="{A32E3E7B-5E56-445A-95B3-7FE4BFFF652C}" srcOrd="0" destOrd="0" presId="urn:microsoft.com/office/officeart/2008/layout/SquareAccentList"/>
    <dgm:cxn modelId="{FFA11A1C-AA8C-4FAD-BC9B-602535843A19}" srcId="{299E50D1-BEF1-4B0D-B156-CF531AC394A3}" destId="{1701E04D-00BB-4750-92EB-A10D47BC7C70}" srcOrd="0" destOrd="0" parTransId="{4D513CB8-FC76-444B-AA89-9FB02C4CEF83}" sibTransId="{D099030F-5B8A-4DD4-AEAA-D16AFEA31EBE}"/>
    <dgm:cxn modelId="{C07DA292-B041-487A-AC43-6484F6A7C349}" type="presOf" srcId="{1701E04D-00BB-4750-92EB-A10D47BC7C70}" destId="{AE8CB1E8-2957-41CF-A568-8A48C5DAAA7B}" srcOrd="0" destOrd="0" presId="urn:microsoft.com/office/officeart/2008/layout/SquareAccentList"/>
    <dgm:cxn modelId="{25054BB1-14B7-45DA-8669-5E550502927D}" type="presOf" srcId="{B0FBC92E-CCE8-4AFB-B5AE-816CCC118C34}" destId="{03BFAF83-7B7C-44F0-9857-80AE4DB34697}" srcOrd="0" destOrd="0" presId="urn:microsoft.com/office/officeart/2008/layout/SquareAccentList"/>
    <dgm:cxn modelId="{EA8DCDDF-8A8B-4A17-B12B-04890DD6AAC6}" srcId="{521E53D5-075F-4723-BF1C-BCA587ED116C}" destId="{D18705EE-1CD4-44DA-B754-ACDB326F19C4}" srcOrd="2" destOrd="0" parTransId="{06E0688A-B193-416B-B96F-27E0199FED9F}" sibTransId="{3B80BDAA-4F17-4CE3-BDDF-05B2D37BB1E9}"/>
    <dgm:cxn modelId="{7FAE3EC6-4FB7-4DD5-B3DF-F640F41D9404}" srcId="{299E50D1-BEF1-4B0D-B156-CF531AC394A3}" destId="{FCD27692-66EC-4446-A063-83CDB0118B77}" srcOrd="1" destOrd="0" parTransId="{98053387-0998-481B-8424-9418EF32B679}" sibTransId="{A1E05A3A-8F85-41AC-8A99-340C9CC3AC05}"/>
    <dgm:cxn modelId="{A340C13D-F7F2-4E84-A75B-2A76D564734F}" srcId="{521E53D5-075F-4723-BF1C-BCA587ED116C}" destId="{7DD043A2-C48F-4C4D-B8D4-754457C66031}" srcOrd="1" destOrd="0" parTransId="{99C22D81-AB5C-4DD5-A320-1D2786537930}" sibTransId="{3C022EF5-9A3A-4B7F-856F-628B425364F7}"/>
    <dgm:cxn modelId="{3A5E7E43-7426-4B3D-A081-1699F8D07275}" type="presOf" srcId="{A768A76B-4F5B-49A8-B28C-488E29FF2D6B}" destId="{AE58989D-3203-4799-B930-E13549A824AD}" srcOrd="0" destOrd="0" presId="urn:microsoft.com/office/officeart/2008/layout/SquareAccentList"/>
    <dgm:cxn modelId="{06820CD2-CDD2-4A27-8040-41B4C774753B}" type="presOf" srcId="{521E53D5-075F-4723-BF1C-BCA587ED116C}" destId="{18D335BB-B6D6-420E-992E-A1F34030C2EB}" srcOrd="0" destOrd="0" presId="urn:microsoft.com/office/officeart/2008/layout/SquareAccentList"/>
    <dgm:cxn modelId="{AB67F7DB-8827-48F1-BEE4-AE656A4ED774}" type="presOf" srcId="{FCD27692-66EC-4446-A063-83CDB0118B77}" destId="{2BF27583-8742-42BA-8583-ECB73A71BADD}" srcOrd="0" destOrd="0" presId="urn:microsoft.com/office/officeart/2008/layout/SquareAccentList"/>
    <dgm:cxn modelId="{60C42B45-7AFE-4B47-9C49-2308F128CF37}" type="presOf" srcId="{D18705EE-1CD4-44DA-B754-ACDB326F19C4}" destId="{A1AD60E7-0D5B-47F5-9102-DFCC0AD30FD2}" srcOrd="0" destOrd="0" presId="urn:microsoft.com/office/officeart/2008/layout/SquareAccentList"/>
    <dgm:cxn modelId="{7BD0DF1C-8199-46DA-B24F-32A6FE195EC2}" type="presOf" srcId="{7DD043A2-C48F-4C4D-B8D4-754457C66031}" destId="{36E4833A-8DC0-49C5-AB23-EC84CDE56F18}" srcOrd="0" destOrd="0" presId="urn:microsoft.com/office/officeart/2008/layout/SquareAccentList"/>
    <dgm:cxn modelId="{164F7C60-3186-46E1-9F6C-27000756EDFD}" type="presOf" srcId="{299E50D1-BEF1-4B0D-B156-CF531AC394A3}" destId="{8458F96F-D13D-44C1-9C4C-C25711869048}" srcOrd="0" destOrd="0" presId="urn:microsoft.com/office/officeart/2008/layout/SquareAccentList"/>
    <dgm:cxn modelId="{C189EC65-0CE8-4DE3-BF3D-351C8481EEA2}" srcId="{4E7C8DE7-CCC4-48B4-A6D0-34844B22D4F9}" destId="{299E50D1-BEF1-4B0D-B156-CF531AC394A3}" srcOrd="1" destOrd="0" parTransId="{9153E474-9327-4F87-A6D1-255410E57B17}" sibTransId="{114DCDD1-EE1B-41D6-A986-464721ACC5B1}"/>
    <dgm:cxn modelId="{D11C2A69-E4F1-4051-8AC6-D2A3CB8C66D4}" srcId="{299E50D1-BEF1-4B0D-B156-CF531AC394A3}" destId="{B0FBC92E-CCE8-4AFB-B5AE-816CCC118C34}" srcOrd="2" destOrd="0" parTransId="{7338F5C1-EB7A-4BE1-8015-6AFA138903B1}" sibTransId="{208C0ED2-48EE-4834-8419-0CA163FEA753}"/>
    <dgm:cxn modelId="{22B249A7-1760-46E4-91DF-867687B94C63}" srcId="{4E7C8DE7-CCC4-48B4-A6D0-34844B22D4F9}" destId="{521E53D5-075F-4723-BF1C-BCA587ED116C}" srcOrd="0" destOrd="0" parTransId="{6D08B052-9FF5-4BA2-ABE9-D48976504238}" sibTransId="{5F965765-76E5-4ED1-B0EF-2A75E75EACFA}"/>
    <dgm:cxn modelId="{28E63C57-7B6C-401B-B66E-1D3F07202764}" srcId="{521E53D5-075F-4723-BF1C-BCA587ED116C}" destId="{A768A76B-4F5B-49A8-B28C-488E29FF2D6B}" srcOrd="0" destOrd="0" parTransId="{30237A25-26E5-4C3E-8805-3292ACDA5E7D}" sibTransId="{25974B8D-3543-4850-BBCE-F5C8C02A5700}"/>
    <dgm:cxn modelId="{8DF18EFD-83C8-4311-B83B-6290E8484920}" type="presParOf" srcId="{A32E3E7B-5E56-445A-95B3-7FE4BFFF652C}" destId="{4985E737-E89E-4CE4-AA8B-4B2264239AB9}" srcOrd="0" destOrd="0" presId="urn:microsoft.com/office/officeart/2008/layout/SquareAccentList"/>
    <dgm:cxn modelId="{0346EEBE-3560-48B5-881A-39427AC8D0E3}" type="presParOf" srcId="{4985E737-E89E-4CE4-AA8B-4B2264239AB9}" destId="{76906AF1-ABDA-45BB-8AF0-7A956C5258EA}" srcOrd="0" destOrd="0" presId="urn:microsoft.com/office/officeart/2008/layout/SquareAccentList"/>
    <dgm:cxn modelId="{67B2963D-AD7A-4992-8A49-BF907FE2E386}" type="presParOf" srcId="{76906AF1-ABDA-45BB-8AF0-7A956C5258EA}" destId="{319A3039-B2FC-43BC-B34A-0C503F1C6784}" srcOrd="0" destOrd="0" presId="urn:microsoft.com/office/officeart/2008/layout/SquareAccentList"/>
    <dgm:cxn modelId="{7928DB5B-6B56-4751-AB79-7079165614CB}" type="presParOf" srcId="{76906AF1-ABDA-45BB-8AF0-7A956C5258EA}" destId="{1907A0B2-0229-4DE4-86A7-91BA9545FFE7}" srcOrd="1" destOrd="0" presId="urn:microsoft.com/office/officeart/2008/layout/SquareAccentList"/>
    <dgm:cxn modelId="{E84AFBF4-8CF9-4347-BF56-BEB9AF9AD288}" type="presParOf" srcId="{76906AF1-ABDA-45BB-8AF0-7A956C5258EA}" destId="{18D335BB-B6D6-420E-992E-A1F34030C2EB}" srcOrd="2" destOrd="0" presId="urn:microsoft.com/office/officeart/2008/layout/SquareAccentList"/>
    <dgm:cxn modelId="{6033F171-AF3F-4952-AB5C-9789B2BA6328}" type="presParOf" srcId="{4985E737-E89E-4CE4-AA8B-4B2264239AB9}" destId="{C94FF121-A93E-4405-9C71-4B14749065D0}" srcOrd="1" destOrd="0" presId="urn:microsoft.com/office/officeart/2008/layout/SquareAccentList"/>
    <dgm:cxn modelId="{8934C402-4ED8-464F-85FD-2F524C14909F}" type="presParOf" srcId="{C94FF121-A93E-4405-9C71-4B14749065D0}" destId="{B1EDC50B-C788-480D-A3B2-22608590E6D9}" srcOrd="0" destOrd="0" presId="urn:microsoft.com/office/officeart/2008/layout/SquareAccentList"/>
    <dgm:cxn modelId="{C7285C60-6D71-4A07-BEE4-57A7C094E684}" type="presParOf" srcId="{B1EDC50B-C788-480D-A3B2-22608590E6D9}" destId="{BBDE724A-C13C-4206-AA9C-F29031D3587D}" srcOrd="0" destOrd="0" presId="urn:microsoft.com/office/officeart/2008/layout/SquareAccentList"/>
    <dgm:cxn modelId="{3362CD4B-8BDC-46FE-899D-9F00B537E2CC}" type="presParOf" srcId="{B1EDC50B-C788-480D-A3B2-22608590E6D9}" destId="{AE58989D-3203-4799-B930-E13549A824AD}" srcOrd="1" destOrd="0" presId="urn:microsoft.com/office/officeart/2008/layout/SquareAccentList"/>
    <dgm:cxn modelId="{E1266EB7-A5BD-469F-8E4E-264D0E726EB0}" type="presParOf" srcId="{C94FF121-A93E-4405-9C71-4B14749065D0}" destId="{6727F8E1-DC2A-40A5-A95C-070D8B9773E2}" srcOrd="1" destOrd="0" presId="urn:microsoft.com/office/officeart/2008/layout/SquareAccentList"/>
    <dgm:cxn modelId="{FF392B18-A79B-4842-8742-FABA7D649033}" type="presParOf" srcId="{6727F8E1-DC2A-40A5-A95C-070D8B9773E2}" destId="{6DD03EE5-8697-4FC5-88EE-051FF73509BA}" srcOrd="0" destOrd="0" presId="urn:microsoft.com/office/officeart/2008/layout/SquareAccentList"/>
    <dgm:cxn modelId="{EA3C8080-E2C9-4B40-839E-441AFD63C589}" type="presParOf" srcId="{6727F8E1-DC2A-40A5-A95C-070D8B9773E2}" destId="{36E4833A-8DC0-49C5-AB23-EC84CDE56F18}" srcOrd="1" destOrd="0" presId="urn:microsoft.com/office/officeart/2008/layout/SquareAccentList"/>
    <dgm:cxn modelId="{455222C7-E1B5-4C23-A4EF-1486DC50B020}" type="presParOf" srcId="{C94FF121-A93E-4405-9C71-4B14749065D0}" destId="{0C56EA61-D9B4-4ECA-B63E-1E6A2A8735B5}" srcOrd="2" destOrd="0" presId="urn:microsoft.com/office/officeart/2008/layout/SquareAccentList"/>
    <dgm:cxn modelId="{A08B2F10-72EF-43E3-829A-0E069859F389}" type="presParOf" srcId="{0C56EA61-D9B4-4ECA-B63E-1E6A2A8735B5}" destId="{6FFCA237-6E2E-46D0-8359-3D5A86F29573}" srcOrd="0" destOrd="0" presId="urn:microsoft.com/office/officeart/2008/layout/SquareAccentList"/>
    <dgm:cxn modelId="{652F50ED-A971-416C-921C-09680EED4FEE}" type="presParOf" srcId="{0C56EA61-D9B4-4ECA-B63E-1E6A2A8735B5}" destId="{A1AD60E7-0D5B-47F5-9102-DFCC0AD30FD2}" srcOrd="1" destOrd="0" presId="urn:microsoft.com/office/officeart/2008/layout/SquareAccentList"/>
    <dgm:cxn modelId="{6B0DA663-8E82-4CAC-98F4-E0A1195DF228}" type="presParOf" srcId="{A32E3E7B-5E56-445A-95B3-7FE4BFFF652C}" destId="{A17BC742-6698-4105-8C68-71FA884D134E}" srcOrd="1" destOrd="0" presId="urn:microsoft.com/office/officeart/2008/layout/SquareAccentList"/>
    <dgm:cxn modelId="{DD3C1757-A9DB-45B5-A034-0EB5A75569F0}" type="presParOf" srcId="{A17BC742-6698-4105-8C68-71FA884D134E}" destId="{FED8D38F-E963-4560-9752-1030C53D2E02}" srcOrd="0" destOrd="0" presId="urn:microsoft.com/office/officeart/2008/layout/SquareAccentList"/>
    <dgm:cxn modelId="{4687C0B5-A452-4258-A939-9C9ECE304E14}" type="presParOf" srcId="{FED8D38F-E963-4560-9752-1030C53D2E02}" destId="{779A362C-1645-4ECE-B702-72AF47719726}" srcOrd="0" destOrd="0" presId="urn:microsoft.com/office/officeart/2008/layout/SquareAccentList"/>
    <dgm:cxn modelId="{8F2B0DA4-7725-446A-B571-0BBB57CA6CF7}" type="presParOf" srcId="{FED8D38F-E963-4560-9752-1030C53D2E02}" destId="{318FCB7D-19A0-4CAE-802B-A45DF1459089}" srcOrd="1" destOrd="0" presId="urn:microsoft.com/office/officeart/2008/layout/SquareAccentList"/>
    <dgm:cxn modelId="{0046675B-90D9-40A0-9210-20E3D0638BFB}" type="presParOf" srcId="{FED8D38F-E963-4560-9752-1030C53D2E02}" destId="{8458F96F-D13D-44C1-9C4C-C25711869048}" srcOrd="2" destOrd="0" presId="urn:microsoft.com/office/officeart/2008/layout/SquareAccentList"/>
    <dgm:cxn modelId="{67392EB5-A81E-425A-9876-4E166713EC79}" type="presParOf" srcId="{A17BC742-6698-4105-8C68-71FA884D134E}" destId="{82AEEC50-3003-4F5E-9802-661356D33CDA}" srcOrd="1" destOrd="0" presId="urn:microsoft.com/office/officeart/2008/layout/SquareAccentList"/>
    <dgm:cxn modelId="{4DD90C5D-01D6-45C5-A686-CF126993E870}" type="presParOf" srcId="{82AEEC50-3003-4F5E-9802-661356D33CDA}" destId="{8EE80D5A-5128-4970-AF95-798CBD2F1AB8}" srcOrd="0" destOrd="0" presId="urn:microsoft.com/office/officeart/2008/layout/SquareAccentList"/>
    <dgm:cxn modelId="{83AD513C-41E1-4D53-B9A0-8D534176E0AF}" type="presParOf" srcId="{8EE80D5A-5128-4970-AF95-798CBD2F1AB8}" destId="{B456A4D3-E29E-48C7-97FD-3136DD745096}" srcOrd="0" destOrd="0" presId="urn:microsoft.com/office/officeart/2008/layout/SquareAccentList"/>
    <dgm:cxn modelId="{66371180-0C1A-43FE-B21C-7D106D637656}" type="presParOf" srcId="{8EE80D5A-5128-4970-AF95-798CBD2F1AB8}" destId="{AE8CB1E8-2957-41CF-A568-8A48C5DAAA7B}" srcOrd="1" destOrd="0" presId="urn:microsoft.com/office/officeart/2008/layout/SquareAccentList"/>
    <dgm:cxn modelId="{C0041C36-F4A5-4CD9-8FFD-F9A404B5780B}" type="presParOf" srcId="{82AEEC50-3003-4F5E-9802-661356D33CDA}" destId="{706F138F-7585-47DB-80AA-85997549C35A}" srcOrd="1" destOrd="0" presId="urn:microsoft.com/office/officeart/2008/layout/SquareAccentList"/>
    <dgm:cxn modelId="{3D0658F0-5919-4B92-80C1-357A06E12D04}" type="presParOf" srcId="{706F138F-7585-47DB-80AA-85997549C35A}" destId="{6C8A837A-C455-450B-BB44-9D4CE2868FD0}" srcOrd="0" destOrd="0" presId="urn:microsoft.com/office/officeart/2008/layout/SquareAccentList"/>
    <dgm:cxn modelId="{E3DF1EC0-B39C-4A1C-A646-4E551C7F8443}" type="presParOf" srcId="{706F138F-7585-47DB-80AA-85997549C35A}" destId="{2BF27583-8742-42BA-8583-ECB73A71BADD}" srcOrd="1" destOrd="0" presId="urn:microsoft.com/office/officeart/2008/layout/SquareAccentList"/>
    <dgm:cxn modelId="{B2CF7E29-0680-458A-BCCC-B2B904AF1C40}" type="presParOf" srcId="{82AEEC50-3003-4F5E-9802-661356D33CDA}" destId="{14A46F71-C512-46CF-830C-CE61D4F6AE3D}" srcOrd="2" destOrd="0" presId="urn:microsoft.com/office/officeart/2008/layout/SquareAccentList"/>
    <dgm:cxn modelId="{81AC8067-7A4D-4737-A625-47762EFE845C}" type="presParOf" srcId="{14A46F71-C512-46CF-830C-CE61D4F6AE3D}" destId="{10959179-5C05-4251-8645-4DDDE7F0D354}" srcOrd="0" destOrd="0" presId="urn:microsoft.com/office/officeart/2008/layout/SquareAccentList"/>
    <dgm:cxn modelId="{701A7F4F-A8E7-446D-8E0C-F43B9ABAF130}" type="presParOf" srcId="{14A46F71-C512-46CF-830C-CE61D4F6AE3D}" destId="{03BFAF83-7B7C-44F0-9857-80AE4DB34697}" srcOrd="1" destOrd="0" presId="urn:microsoft.com/office/officeart/2008/layout/SquareAccentList"/>
  </dgm:cxnLst>
  <dgm:bg/>
  <dgm:whole>
    <a:ln>
      <a:solidFill>
        <a:schemeClr val="accent1">
          <a:alpha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2103C-7CFE-4C53-8122-E8AC3488E025}">
      <dsp:nvSpPr>
        <dsp:cNvPr id="0" name=""/>
        <dsp:cNvSpPr/>
      </dsp:nvSpPr>
      <dsp:spPr>
        <a:xfrm>
          <a:off x="4805490" y="3401781"/>
          <a:ext cx="162271" cy="30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44"/>
              </a:lnTo>
              <a:lnTo>
                <a:pt x="162271" y="208644"/>
              </a:lnTo>
              <a:lnTo>
                <a:pt x="162271" y="30254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3CE0F-2105-46C4-A761-04EA3F5B13E6}">
      <dsp:nvSpPr>
        <dsp:cNvPr id="0" name=""/>
        <dsp:cNvSpPr/>
      </dsp:nvSpPr>
      <dsp:spPr>
        <a:xfrm>
          <a:off x="2208370" y="1724909"/>
          <a:ext cx="2597119" cy="427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066"/>
              </a:lnTo>
              <a:lnTo>
                <a:pt x="2597119" y="334066"/>
              </a:lnTo>
              <a:lnTo>
                <a:pt x="2597119" y="42796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7324-4288-43C5-821A-056DF8AF7AF3}">
      <dsp:nvSpPr>
        <dsp:cNvPr id="0" name=""/>
        <dsp:cNvSpPr/>
      </dsp:nvSpPr>
      <dsp:spPr>
        <a:xfrm>
          <a:off x="1908834" y="3366515"/>
          <a:ext cx="1026691" cy="294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894"/>
              </a:lnTo>
              <a:lnTo>
                <a:pt x="1026691" y="200894"/>
              </a:lnTo>
              <a:lnTo>
                <a:pt x="1026691" y="2947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D55BB-8CBC-4C09-BB91-F347CE6F065D}">
      <dsp:nvSpPr>
        <dsp:cNvPr id="0" name=""/>
        <dsp:cNvSpPr/>
      </dsp:nvSpPr>
      <dsp:spPr>
        <a:xfrm>
          <a:off x="917609" y="3366515"/>
          <a:ext cx="991225" cy="294795"/>
        </a:xfrm>
        <a:custGeom>
          <a:avLst/>
          <a:gdLst/>
          <a:ahLst/>
          <a:cxnLst/>
          <a:rect l="0" t="0" r="0" b="0"/>
          <a:pathLst>
            <a:path>
              <a:moveTo>
                <a:pt x="991225" y="0"/>
              </a:moveTo>
              <a:lnTo>
                <a:pt x="991225" y="200894"/>
              </a:lnTo>
              <a:lnTo>
                <a:pt x="0" y="200894"/>
              </a:lnTo>
              <a:lnTo>
                <a:pt x="0" y="2947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4693F-2A69-406B-8B2B-E20E434287D5}">
      <dsp:nvSpPr>
        <dsp:cNvPr id="0" name=""/>
        <dsp:cNvSpPr/>
      </dsp:nvSpPr>
      <dsp:spPr>
        <a:xfrm>
          <a:off x="1908834" y="1724909"/>
          <a:ext cx="299535" cy="435717"/>
        </a:xfrm>
        <a:custGeom>
          <a:avLst/>
          <a:gdLst/>
          <a:ahLst/>
          <a:cxnLst/>
          <a:rect l="0" t="0" r="0" b="0"/>
          <a:pathLst>
            <a:path>
              <a:moveTo>
                <a:pt x="299535" y="0"/>
              </a:moveTo>
              <a:lnTo>
                <a:pt x="299535" y="341816"/>
              </a:lnTo>
              <a:lnTo>
                <a:pt x="0" y="341816"/>
              </a:lnTo>
              <a:lnTo>
                <a:pt x="0" y="4357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411B1-CB19-476D-82AE-D730A8B21024}">
      <dsp:nvSpPr>
        <dsp:cNvPr id="0" name=""/>
        <dsp:cNvSpPr/>
      </dsp:nvSpPr>
      <dsp:spPr>
        <a:xfrm>
          <a:off x="871485" y="303372"/>
          <a:ext cx="2673770" cy="1421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A3920-EB84-4C2A-A977-731EB0C1CD64}">
      <dsp:nvSpPr>
        <dsp:cNvPr id="0" name=""/>
        <dsp:cNvSpPr/>
      </dsp:nvSpPr>
      <dsp:spPr>
        <a:xfrm>
          <a:off x="984110" y="410366"/>
          <a:ext cx="2673770" cy="1421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формирование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способности к успешной социализации в обществе </a:t>
          </a:r>
          <a:endParaRPr lang="ru-RU" sz="1800" kern="1200" dirty="0"/>
        </a:p>
      </dsp:txBody>
      <dsp:txXfrm>
        <a:off x="1025745" y="452001"/>
        <a:ext cx="2590500" cy="1338267"/>
      </dsp:txXfrm>
    </dsp:sp>
    <dsp:sp modelId="{990B9ED5-00F6-45E5-8594-0AC1551B3D6E}">
      <dsp:nvSpPr>
        <dsp:cNvPr id="0" name=""/>
        <dsp:cNvSpPr/>
      </dsp:nvSpPr>
      <dsp:spPr>
        <a:xfrm>
          <a:off x="732740" y="2160627"/>
          <a:ext cx="2352188" cy="12058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DF50D-32D7-4749-9022-F9C5B14E612F}">
      <dsp:nvSpPr>
        <dsp:cNvPr id="0" name=""/>
        <dsp:cNvSpPr/>
      </dsp:nvSpPr>
      <dsp:spPr>
        <a:xfrm>
          <a:off x="845365" y="2267620"/>
          <a:ext cx="2352188" cy="1205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формирование 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гражданской</a:t>
          </a:r>
          <a:r>
            <a:rPr lang="ru-RU" sz="1800" b="1" i="1" kern="1200" dirty="0" smtClean="0"/>
            <a:t> </a:t>
          </a:r>
          <a:r>
            <a:rPr lang="ru-RU" sz="1800" i="1" kern="1200" dirty="0" smtClean="0"/>
            <a:t>ответственности </a:t>
          </a:r>
          <a:endParaRPr lang="ru-RU" sz="1800" kern="1200" dirty="0"/>
        </a:p>
      </dsp:txBody>
      <dsp:txXfrm>
        <a:off x="880684" y="2302939"/>
        <a:ext cx="2281550" cy="1135250"/>
      </dsp:txXfrm>
    </dsp:sp>
    <dsp:sp modelId="{4F960708-DAC4-4CC2-AB59-EA9714160EA5}">
      <dsp:nvSpPr>
        <dsp:cNvPr id="0" name=""/>
        <dsp:cNvSpPr/>
      </dsp:nvSpPr>
      <dsp:spPr>
        <a:xfrm>
          <a:off x="3542" y="3661311"/>
          <a:ext cx="1828133" cy="11880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9E164-0033-492A-91BA-1CBC5BE86D43}">
      <dsp:nvSpPr>
        <dsp:cNvPr id="0" name=""/>
        <dsp:cNvSpPr/>
      </dsp:nvSpPr>
      <dsp:spPr>
        <a:xfrm>
          <a:off x="116167" y="3768305"/>
          <a:ext cx="1828133" cy="1188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развитие</a:t>
          </a:r>
          <a:r>
            <a:rPr lang="ru-RU" sz="1800" i="1" kern="1200" dirty="0" smtClean="0"/>
            <a:t>                         у учащихся  мотивации к знаниям</a:t>
          </a:r>
          <a:endParaRPr lang="ru-RU" sz="1800" kern="1200" dirty="0"/>
        </a:p>
      </dsp:txBody>
      <dsp:txXfrm>
        <a:off x="150962" y="3803100"/>
        <a:ext cx="1758543" cy="1118411"/>
      </dsp:txXfrm>
    </dsp:sp>
    <dsp:sp modelId="{0B6E6A7B-FFA0-47B7-A044-E2CB6279B215}">
      <dsp:nvSpPr>
        <dsp:cNvPr id="0" name=""/>
        <dsp:cNvSpPr/>
      </dsp:nvSpPr>
      <dsp:spPr>
        <a:xfrm>
          <a:off x="2056926" y="3661311"/>
          <a:ext cx="1757200" cy="11880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9529C-33E7-496C-9739-586EAADBF423}">
      <dsp:nvSpPr>
        <dsp:cNvPr id="0" name=""/>
        <dsp:cNvSpPr/>
      </dsp:nvSpPr>
      <dsp:spPr>
        <a:xfrm>
          <a:off x="2169551" y="3768305"/>
          <a:ext cx="1757200" cy="1188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формирование </a:t>
          </a:r>
          <a:r>
            <a:rPr lang="ru-RU" sz="1800" b="0" i="1" kern="1200" dirty="0" smtClean="0"/>
            <a:t>умения </a:t>
          </a:r>
          <a:r>
            <a:rPr lang="ru-RU" sz="1800" i="1" kern="1200" dirty="0" smtClean="0"/>
            <a:t>решать творческие задачи </a:t>
          </a:r>
          <a:endParaRPr lang="ru-RU" sz="1800" kern="1200" dirty="0"/>
        </a:p>
      </dsp:txBody>
      <dsp:txXfrm>
        <a:off x="2204346" y="3803100"/>
        <a:ext cx="1687610" cy="1118411"/>
      </dsp:txXfrm>
    </dsp:sp>
    <dsp:sp modelId="{75EF00A7-6403-4017-B205-8C50047D065D}">
      <dsp:nvSpPr>
        <dsp:cNvPr id="0" name=""/>
        <dsp:cNvSpPr/>
      </dsp:nvSpPr>
      <dsp:spPr>
        <a:xfrm>
          <a:off x="3552715" y="2152877"/>
          <a:ext cx="2505549" cy="12489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2F5E6-5782-4AE7-8030-1F9304E4EA4D}">
      <dsp:nvSpPr>
        <dsp:cNvPr id="0" name=""/>
        <dsp:cNvSpPr/>
      </dsp:nvSpPr>
      <dsp:spPr>
        <a:xfrm>
          <a:off x="3665340" y="2259871"/>
          <a:ext cx="2505549" cy="124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формирование</a:t>
          </a:r>
          <a:r>
            <a:rPr lang="ru-RU" sz="1800" i="1" kern="1200" dirty="0" smtClean="0"/>
            <a:t> 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духовности, нравственности, 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культуры поведения</a:t>
          </a:r>
          <a:endParaRPr lang="ru-RU" sz="1800" kern="1200" dirty="0"/>
        </a:p>
      </dsp:txBody>
      <dsp:txXfrm>
        <a:off x="3701919" y="2296450"/>
        <a:ext cx="2432391" cy="1175745"/>
      </dsp:txXfrm>
    </dsp:sp>
    <dsp:sp modelId="{DB2ECDCA-36EB-43A0-84BE-375759EE6006}">
      <dsp:nvSpPr>
        <dsp:cNvPr id="0" name=""/>
        <dsp:cNvSpPr/>
      </dsp:nvSpPr>
      <dsp:spPr>
        <a:xfrm>
          <a:off x="4039376" y="3704326"/>
          <a:ext cx="1856768" cy="11449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24E7A-0C96-4AA9-8533-E73E410C823F}">
      <dsp:nvSpPr>
        <dsp:cNvPr id="0" name=""/>
        <dsp:cNvSpPr/>
      </dsp:nvSpPr>
      <dsp:spPr>
        <a:xfrm>
          <a:off x="4152001" y="3811320"/>
          <a:ext cx="1856768" cy="1144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развитие </a:t>
          </a:r>
          <a:r>
            <a:rPr lang="ru-RU" sz="1800" b="0" i="1" kern="1200" dirty="0" smtClean="0"/>
            <a:t>способности</a:t>
          </a:r>
          <a:r>
            <a:rPr lang="ru-RU" sz="1800" b="1" i="1" kern="1200" dirty="0" smtClean="0"/>
            <a:t> </a:t>
          </a:r>
          <a:r>
            <a:rPr lang="ru-RU" sz="1800" i="1" kern="1200" dirty="0" smtClean="0"/>
            <a:t>к самореализации </a:t>
          </a:r>
          <a:endParaRPr lang="ru-RU" sz="1800" kern="1200" dirty="0"/>
        </a:p>
      </dsp:txBody>
      <dsp:txXfrm>
        <a:off x="4185536" y="3844855"/>
        <a:ext cx="1789698" cy="1077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2B979-016D-4335-9A9F-E9D5D2D1C536}">
      <dsp:nvSpPr>
        <dsp:cNvPr id="0" name=""/>
        <dsp:cNvSpPr/>
      </dsp:nvSpPr>
      <dsp:spPr>
        <a:xfrm>
          <a:off x="2606190" y="638689"/>
          <a:ext cx="467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062" y="4572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7280" y="681918"/>
        <a:ext cx="24883" cy="4981"/>
      </dsp:txXfrm>
    </dsp:sp>
    <dsp:sp modelId="{511A7AEB-5CDC-471A-AC72-3F86FD456E6E}">
      <dsp:nvSpPr>
        <dsp:cNvPr id="0" name=""/>
        <dsp:cNvSpPr/>
      </dsp:nvSpPr>
      <dsp:spPr>
        <a:xfrm>
          <a:off x="5799" y="35284"/>
          <a:ext cx="2602191" cy="1298250"/>
        </a:xfrm>
        <a:prstGeom prst="roundRect">
          <a:avLst/>
        </a:prstGeom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1. Актуализация учениками своих знаний</a:t>
          </a:r>
          <a:endParaRPr lang="ru-RU" sz="1800" b="0" i="0" kern="1200" dirty="0"/>
        </a:p>
      </dsp:txBody>
      <dsp:txXfrm>
        <a:off x="69174" y="98659"/>
        <a:ext cx="2475441" cy="1171500"/>
      </dsp:txXfrm>
    </dsp:sp>
    <dsp:sp modelId="{A9679806-9914-4489-9C73-7192B03FA184}">
      <dsp:nvSpPr>
        <dsp:cNvPr id="0" name=""/>
        <dsp:cNvSpPr/>
      </dsp:nvSpPr>
      <dsp:spPr>
        <a:xfrm>
          <a:off x="1292505" y="1333032"/>
          <a:ext cx="3137741" cy="467062"/>
        </a:xfrm>
        <a:custGeom>
          <a:avLst/>
          <a:gdLst/>
          <a:ahLst/>
          <a:cxnLst/>
          <a:rect l="0" t="0" r="0" b="0"/>
          <a:pathLst>
            <a:path>
              <a:moveTo>
                <a:pt x="3137741" y="0"/>
              </a:moveTo>
              <a:lnTo>
                <a:pt x="3137741" y="250631"/>
              </a:lnTo>
              <a:lnTo>
                <a:pt x="0" y="250631"/>
              </a:lnTo>
              <a:lnTo>
                <a:pt x="0" y="4670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1952" y="1564073"/>
        <a:ext cx="158848" cy="4981"/>
      </dsp:txXfrm>
    </dsp:sp>
    <dsp:sp modelId="{94F47084-07B6-4BBF-98C4-CD395784CFBD}">
      <dsp:nvSpPr>
        <dsp:cNvPr id="0" name=""/>
        <dsp:cNvSpPr/>
      </dsp:nvSpPr>
      <dsp:spPr>
        <a:xfrm>
          <a:off x="3105652" y="33985"/>
          <a:ext cx="2649187" cy="1300846"/>
        </a:xfrm>
        <a:prstGeom prst="roundRect">
          <a:avLst/>
        </a:prstGeom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2. Создание проблемной ситуации учителем и формулирование  проблемы учениками</a:t>
          </a:r>
          <a:endParaRPr lang="ru-RU" sz="1800" b="0" kern="1200" dirty="0"/>
        </a:p>
      </dsp:txBody>
      <dsp:txXfrm>
        <a:off x="3169154" y="97487"/>
        <a:ext cx="2522183" cy="1173842"/>
      </dsp:txXfrm>
    </dsp:sp>
    <dsp:sp modelId="{0D15DC51-BA02-4F17-917E-88D6DCD1BB4C}">
      <dsp:nvSpPr>
        <dsp:cNvPr id="0" name=""/>
        <dsp:cNvSpPr/>
      </dsp:nvSpPr>
      <dsp:spPr>
        <a:xfrm>
          <a:off x="2577412" y="2389501"/>
          <a:ext cx="4904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2119"/>
              </a:moveTo>
              <a:lnTo>
                <a:pt x="262337" y="92119"/>
              </a:lnTo>
              <a:lnTo>
                <a:pt x="262337" y="45720"/>
              </a:lnTo>
              <a:lnTo>
                <a:pt x="490474" y="4572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09571" y="2432730"/>
        <a:ext cx="26156" cy="4981"/>
      </dsp:txXfrm>
    </dsp:sp>
    <dsp:sp modelId="{04647F01-7878-46E4-8C7B-11F2B2FC4DC2}">
      <dsp:nvSpPr>
        <dsp:cNvPr id="0" name=""/>
        <dsp:cNvSpPr/>
      </dsp:nvSpPr>
      <dsp:spPr>
        <a:xfrm>
          <a:off x="5799" y="1832495"/>
          <a:ext cx="2573413" cy="1298250"/>
        </a:xfrm>
        <a:prstGeom prst="roundRect">
          <a:avLst/>
        </a:prstGeom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Поиск решения проблемы учениками</a:t>
          </a:r>
          <a:endParaRPr lang="ru-RU" sz="1800" kern="1200" dirty="0"/>
        </a:p>
      </dsp:txBody>
      <dsp:txXfrm>
        <a:off x="69174" y="1895870"/>
        <a:ext cx="2446663" cy="1171500"/>
      </dsp:txXfrm>
    </dsp:sp>
    <dsp:sp modelId="{3371FE11-F3CB-404B-988E-B44A63517E42}">
      <dsp:nvSpPr>
        <dsp:cNvPr id="0" name=""/>
        <dsp:cNvSpPr/>
      </dsp:nvSpPr>
      <dsp:spPr>
        <a:xfrm>
          <a:off x="1297925" y="3082546"/>
          <a:ext cx="3132537" cy="513462"/>
        </a:xfrm>
        <a:custGeom>
          <a:avLst/>
          <a:gdLst/>
          <a:ahLst/>
          <a:cxnLst/>
          <a:rect l="0" t="0" r="0" b="0"/>
          <a:pathLst>
            <a:path>
              <a:moveTo>
                <a:pt x="3132537" y="0"/>
              </a:moveTo>
              <a:lnTo>
                <a:pt x="3132537" y="273831"/>
              </a:lnTo>
              <a:lnTo>
                <a:pt x="0" y="273831"/>
              </a:lnTo>
              <a:lnTo>
                <a:pt x="0" y="51346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4708" y="3336786"/>
        <a:ext cx="158971" cy="4981"/>
      </dsp:txXfrm>
    </dsp:sp>
    <dsp:sp modelId="{1A14C57F-F45A-48C6-9030-609CB8968308}">
      <dsp:nvSpPr>
        <dsp:cNvPr id="0" name=""/>
        <dsp:cNvSpPr/>
      </dsp:nvSpPr>
      <dsp:spPr>
        <a:xfrm>
          <a:off x="3100287" y="1786095"/>
          <a:ext cx="2660352" cy="1298250"/>
        </a:xfrm>
        <a:prstGeom prst="roundRect">
          <a:avLst/>
        </a:prstGeom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Выражение решения</a:t>
          </a:r>
          <a:endParaRPr lang="ru-RU" sz="1800" kern="1200" dirty="0"/>
        </a:p>
      </dsp:txBody>
      <dsp:txXfrm>
        <a:off x="3163662" y="1849470"/>
        <a:ext cx="2533602" cy="1171500"/>
      </dsp:txXfrm>
    </dsp:sp>
    <dsp:sp modelId="{315A3460-EB8B-4EBA-8610-12F5DC5E787B}">
      <dsp:nvSpPr>
        <dsp:cNvPr id="0" name=""/>
        <dsp:cNvSpPr/>
      </dsp:nvSpPr>
      <dsp:spPr>
        <a:xfrm>
          <a:off x="5799" y="3628408"/>
          <a:ext cx="2584253" cy="1162141"/>
        </a:xfrm>
        <a:prstGeom prst="roundRect">
          <a:avLst/>
        </a:prstGeom>
        <a:gradFill rotWithShape="0">
          <a:gsLst>
            <a:gs pos="0">
              <a:srgbClr val="336600"/>
            </a:gs>
            <a:gs pos="80000">
              <a:srgbClr val="336600"/>
            </a:gs>
            <a:gs pos="100000">
              <a:schemeClr val="accent3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 Применение знаний учениками</a:t>
          </a:r>
          <a:endParaRPr lang="ru-RU" sz="1800" kern="1200" dirty="0"/>
        </a:p>
      </dsp:txBody>
      <dsp:txXfrm>
        <a:off x="62530" y="3685139"/>
        <a:ext cx="2470791" cy="1048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A3039-B2FC-43BC-B34A-0C503F1C6784}">
      <dsp:nvSpPr>
        <dsp:cNvPr id="0" name=""/>
        <dsp:cNvSpPr/>
      </dsp:nvSpPr>
      <dsp:spPr>
        <a:xfrm flipV="1">
          <a:off x="28" y="598642"/>
          <a:ext cx="2973631" cy="409469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7A0B2-0229-4DE4-86A7-91BA9545FFE7}">
      <dsp:nvSpPr>
        <dsp:cNvPr id="0" name=""/>
        <dsp:cNvSpPr/>
      </dsp:nvSpPr>
      <dsp:spPr>
        <a:xfrm>
          <a:off x="0" y="2880320"/>
          <a:ext cx="218453" cy="218453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335BB-B6D6-420E-992E-A1F34030C2EB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Игровые формы могут быть использованы как элемент урока</a:t>
          </a:r>
          <a:endParaRPr lang="ru-RU" sz="1600" kern="1200" dirty="0"/>
        </a:p>
      </dsp:txBody>
      <dsp:txXfrm>
        <a:off x="28" y="0"/>
        <a:ext cx="2973631" cy="628457"/>
      </dsp:txXfrm>
    </dsp:sp>
    <dsp:sp modelId="{BBDE724A-C13C-4206-AA9C-F29031D3587D}">
      <dsp:nvSpPr>
        <dsp:cNvPr id="0" name=""/>
        <dsp:cNvSpPr/>
      </dsp:nvSpPr>
      <dsp:spPr>
        <a:xfrm>
          <a:off x="28" y="1298867"/>
          <a:ext cx="218448" cy="21844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8989D-3203-4799-B930-E13549A824AD}">
      <dsp:nvSpPr>
        <dsp:cNvPr id="0" name=""/>
        <dsp:cNvSpPr/>
      </dsp:nvSpPr>
      <dsp:spPr>
        <a:xfrm>
          <a:off x="208182" y="1153489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актуализация знаний (начало урока, повторение)</a:t>
          </a:r>
          <a:endParaRPr lang="ru-RU" sz="1600" kern="1200" dirty="0"/>
        </a:p>
      </dsp:txBody>
      <dsp:txXfrm>
        <a:off x="208182" y="1153489"/>
        <a:ext cx="2765476" cy="509203"/>
      </dsp:txXfrm>
    </dsp:sp>
    <dsp:sp modelId="{6DD03EE5-8697-4FC5-88EE-051FF73509BA}">
      <dsp:nvSpPr>
        <dsp:cNvPr id="0" name=""/>
        <dsp:cNvSpPr/>
      </dsp:nvSpPr>
      <dsp:spPr>
        <a:xfrm>
          <a:off x="28" y="1808070"/>
          <a:ext cx="218448" cy="21844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4833A-8DC0-49C5-AB23-EC84CDE56F18}">
      <dsp:nvSpPr>
        <dsp:cNvPr id="0" name=""/>
        <dsp:cNvSpPr/>
      </dsp:nvSpPr>
      <dsp:spPr>
        <a:xfrm>
          <a:off x="280914" y="22470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«разминки», необходимые на уроке</a:t>
          </a:r>
          <a:endParaRPr lang="ru-RU" sz="1600" kern="1200" dirty="0"/>
        </a:p>
      </dsp:txBody>
      <dsp:txXfrm>
        <a:off x="280914" y="2247085"/>
        <a:ext cx="2765476" cy="509203"/>
      </dsp:txXfrm>
    </dsp:sp>
    <dsp:sp modelId="{6FFCA237-6E2E-46D0-8359-3D5A86F29573}">
      <dsp:nvSpPr>
        <dsp:cNvPr id="0" name=""/>
        <dsp:cNvSpPr/>
      </dsp:nvSpPr>
      <dsp:spPr>
        <a:xfrm>
          <a:off x="28" y="2317274"/>
          <a:ext cx="218448" cy="21844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D60E7-0D5B-47F5-9102-DFCC0AD30FD2}">
      <dsp:nvSpPr>
        <dsp:cNvPr id="0" name=""/>
        <dsp:cNvSpPr/>
      </dsp:nvSpPr>
      <dsp:spPr>
        <a:xfrm>
          <a:off x="294022" y="2755072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 знаний </a:t>
          </a:r>
          <a:endParaRPr lang="ru-RU" sz="1600" kern="1200" dirty="0"/>
        </a:p>
      </dsp:txBody>
      <dsp:txXfrm>
        <a:off x="294022" y="2755072"/>
        <a:ext cx="2765476" cy="509203"/>
      </dsp:txXfrm>
    </dsp:sp>
    <dsp:sp modelId="{779A362C-1645-4ECE-B702-72AF47719726}">
      <dsp:nvSpPr>
        <dsp:cNvPr id="0" name=""/>
        <dsp:cNvSpPr/>
      </dsp:nvSpPr>
      <dsp:spPr>
        <a:xfrm>
          <a:off x="3122340" y="598641"/>
          <a:ext cx="2973631" cy="40947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CB7D-19A0-4CAE-802B-A45DF1459089}">
      <dsp:nvSpPr>
        <dsp:cNvPr id="0" name=""/>
        <dsp:cNvSpPr/>
      </dsp:nvSpPr>
      <dsp:spPr>
        <a:xfrm>
          <a:off x="3135251" y="2848679"/>
          <a:ext cx="218453" cy="218453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8F96F-D13D-44C1-9C4C-C25711869048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игровой форме может пройти и целый урок</a:t>
          </a:r>
          <a:endParaRPr lang="ru-RU" sz="1600" kern="1200" dirty="0"/>
        </a:p>
      </dsp:txBody>
      <dsp:txXfrm>
        <a:off x="3122340" y="0"/>
        <a:ext cx="2973631" cy="628457"/>
      </dsp:txXfrm>
    </dsp:sp>
    <dsp:sp modelId="{B456A4D3-E29E-48C7-97FD-3136DD745096}">
      <dsp:nvSpPr>
        <dsp:cNvPr id="0" name=""/>
        <dsp:cNvSpPr/>
      </dsp:nvSpPr>
      <dsp:spPr>
        <a:xfrm>
          <a:off x="3122340" y="1298868"/>
          <a:ext cx="218448" cy="21844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CB1E8-2957-41CF-A568-8A48C5DAAA7B}">
      <dsp:nvSpPr>
        <dsp:cNvPr id="0" name=""/>
        <dsp:cNvSpPr/>
      </dsp:nvSpPr>
      <dsp:spPr>
        <a:xfrm>
          <a:off x="3330494" y="115349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Урок-конференция</a:t>
          </a:r>
          <a:endParaRPr lang="ru-RU" sz="1600" kern="1200" dirty="0"/>
        </a:p>
      </dsp:txBody>
      <dsp:txXfrm>
        <a:off x="3330494" y="1153491"/>
        <a:ext cx="2765476" cy="509203"/>
      </dsp:txXfrm>
    </dsp:sp>
    <dsp:sp modelId="{6C8A837A-C455-450B-BB44-9D4CE2868FD0}">
      <dsp:nvSpPr>
        <dsp:cNvPr id="0" name=""/>
        <dsp:cNvSpPr/>
      </dsp:nvSpPr>
      <dsp:spPr>
        <a:xfrm>
          <a:off x="3122340" y="1808072"/>
          <a:ext cx="218448" cy="21844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27583-8742-42BA-8583-ECB73A71BADD}">
      <dsp:nvSpPr>
        <dsp:cNvPr id="0" name=""/>
        <dsp:cNvSpPr/>
      </dsp:nvSpPr>
      <dsp:spPr>
        <a:xfrm>
          <a:off x="3330494" y="166269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Урок-путешествие</a:t>
          </a:r>
          <a:endParaRPr lang="ru-RU" sz="1600" kern="1200" dirty="0"/>
        </a:p>
      </dsp:txBody>
      <dsp:txXfrm>
        <a:off x="3330494" y="1662694"/>
        <a:ext cx="2765476" cy="509203"/>
      </dsp:txXfrm>
    </dsp:sp>
    <dsp:sp modelId="{10959179-5C05-4251-8645-4DDDE7F0D354}">
      <dsp:nvSpPr>
        <dsp:cNvPr id="0" name=""/>
        <dsp:cNvSpPr/>
      </dsp:nvSpPr>
      <dsp:spPr>
        <a:xfrm>
          <a:off x="3122340" y="2317275"/>
          <a:ext cx="218448" cy="21844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FAF83-7B7C-44F0-9857-80AE4DB34697}">
      <dsp:nvSpPr>
        <dsp:cNvPr id="0" name=""/>
        <dsp:cNvSpPr/>
      </dsp:nvSpPr>
      <dsp:spPr>
        <a:xfrm>
          <a:off x="3330494" y="217189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Урок-аукцион</a:t>
          </a:r>
          <a:endParaRPr lang="ru-RU" sz="1600" kern="1200" dirty="0"/>
        </a:p>
      </dsp:txBody>
      <dsp:txXfrm>
        <a:off x="3330494" y="2171898"/>
        <a:ext cx="2765476" cy="50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1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0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1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579" y="404664"/>
            <a:ext cx="6502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их душах и сердцах.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Ш. А. </a:t>
            </a:r>
            <a:r>
              <a:rPr lang="ru-RU" b="1" i="1" dirty="0" err="1" smtClean="0"/>
              <a:t>Амонашвили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22579" y="533233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русского  языка  и литературы</a:t>
            </a:r>
          </a:p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первой квалификационной категории 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«СОШ №2 г. Нижнеудинск»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В Рассказовском районе выбрали лучшего учителя &quot; Тамбов и Липецк сегодня - новости, погода, каталог организаций, справочник Там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800200" cy="123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2579" y="4869160"/>
            <a:ext cx="6484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Литвинова Светлана Евгеньевна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797444"/>
            <a:ext cx="4721261" cy="313725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6683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Технология развития творческого мышления</a:t>
            </a:r>
            <a:endParaRPr lang="ru-RU" sz="2800" b="1" i="1" dirty="0">
              <a:ln/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9988" y="982167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Способности школьников различны, но их можно развивать в процессе творческой деятельности, а вместе с тем развивать личность школьника.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81519" y="2420888"/>
            <a:ext cx="5365610" cy="2646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Приемы развития творческого </a:t>
            </a:r>
            <a:r>
              <a:rPr lang="ru-RU" sz="2000" b="1" dirty="0" smtClean="0">
                <a:solidFill>
                  <a:srgbClr val="006600"/>
                </a:solidFill>
              </a:rPr>
              <a:t>воображения: </a:t>
            </a:r>
            <a:endParaRPr lang="ru-RU" sz="2000" b="1" dirty="0">
              <a:solidFill>
                <a:srgbClr val="006600"/>
              </a:solidFill>
            </a:endParaRPr>
          </a:p>
          <a:p>
            <a:endParaRPr lang="ru-RU" b="1" dirty="0">
              <a:solidFill>
                <a:srgbClr val="00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р</a:t>
            </a:r>
            <a:r>
              <a:rPr lang="ru-RU" dirty="0" smtClean="0">
                <a:solidFill>
                  <a:srgbClr val="006600"/>
                </a:solidFill>
              </a:rPr>
              <a:t>азвитие </a:t>
            </a:r>
            <a:r>
              <a:rPr lang="ru-RU" dirty="0">
                <a:solidFill>
                  <a:srgbClr val="006600"/>
                </a:solidFill>
              </a:rPr>
              <a:t>воображения через </a:t>
            </a:r>
            <a:r>
              <a:rPr lang="ru-RU" dirty="0" smtClean="0">
                <a:solidFill>
                  <a:srgbClr val="006600"/>
                </a:solidFill>
              </a:rPr>
              <a:t>рисунок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</a:rPr>
              <a:t>мозговой штурм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</a:rPr>
              <a:t>метод </a:t>
            </a:r>
            <a:r>
              <a:rPr lang="ru-RU" dirty="0">
                <a:solidFill>
                  <a:srgbClr val="006600"/>
                </a:solidFill>
              </a:rPr>
              <a:t>контрольных </a:t>
            </a:r>
            <a:r>
              <a:rPr lang="ru-RU" dirty="0" smtClean="0">
                <a:solidFill>
                  <a:srgbClr val="006600"/>
                </a:solidFill>
              </a:rPr>
              <a:t>вопросов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п</a:t>
            </a:r>
            <a:r>
              <a:rPr lang="ru-RU" dirty="0" smtClean="0">
                <a:solidFill>
                  <a:srgbClr val="006600"/>
                </a:solidFill>
              </a:rPr>
              <a:t>рием «</a:t>
            </a:r>
            <a:r>
              <a:rPr lang="ru-RU" dirty="0" err="1" smtClean="0">
                <a:solidFill>
                  <a:srgbClr val="006600"/>
                </a:solidFill>
              </a:rPr>
              <a:t>синквейн</a:t>
            </a:r>
            <a:r>
              <a:rPr lang="ru-RU" dirty="0" smtClean="0">
                <a:solidFill>
                  <a:srgbClr val="006600"/>
                </a:solidFill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</a:rPr>
              <a:t>морфологический </a:t>
            </a:r>
            <a:r>
              <a:rPr lang="ru-RU" dirty="0">
                <a:solidFill>
                  <a:srgbClr val="006600"/>
                </a:solidFill>
              </a:rPr>
              <a:t>ящик (мастерская) </a:t>
            </a:r>
            <a:endParaRPr lang="ru-RU" dirty="0" smtClean="0">
              <a:solidFill>
                <a:srgbClr val="00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</a:rPr>
              <a:t>мнемотехника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5758" y="476672"/>
            <a:ext cx="54214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err="1">
                <a:ln/>
                <a:solidFill>
                  <a:srgbClr val="003300"/>
                </a:solidFill>
              </a:rPr>
              <a:t>Метапредметная</a:t>
            </a:r>
            <a:r>
              <a:rPr lang="ru-RU" sz="2800" b="1" i="1" dirty="0">
                <a:ln/>
                <a:solidFill>
                  <a:srgbClr val="003300"/>
                </a:solidFill>
              </a:rPr>
              <a:t> деятельность</a:t>
            </a:r>
          </a:p>
        </p:txBody>
      </p:sp>
      <p:pic>
        <p:nvPicPr>
          <p:cNvPr id="3" name="Picture 6" descr="События Эффективные проекты в поддержку ФГОС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6"/>
          <a:stretch/>
        </p:blipFill>
        <p:spPr bwMode="auto">
          <a:xfrm>
            <a:off x="2843808" y="1268760"/>
            <a:ext cx="5585322" cy="44644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5758" y="5821855"/>
            <a:ext cx="550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связи помогают мне говорить о смысле жизни, о ценности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52025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Курсовая подготовка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6519" y="1442798"/>
            <a:ext cx="582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2013 г</a:t>
            </a:r>
            <a:r>
              <a:rPr lang="ru-RU" sz="1600" dirty="0"/>
              <a:t>., ОГАОУ  ДПО  ИПКРО по теме «</a:t>
            </a:r>
            <a:r>
              <a:rPr lang="ru-RU" sz="1600" b="1" dirty="0"/>
              <a:t>Преподавание русского языка и литературы в свете современных требований. Региональный компонент по литературе</a:t>
            </a:r>
            <a:r>
              <a:rPr lang="ru-RU" sz="1600" dirty="0" smtClean="0"/>
              <a:t>»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54261" y="2618840"/>
            <a:ext cx="56778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2014 г., филиал ФГБОУ «Учебно-методический центр по образованию на железнодорожном транспорте</a:t>
            </a:r>
            <a:r>
              <a:rPr lang="ru-RU" sz="1600" dirty="0" smtClean="0"/>
              <a:t>» </a:t>
            </a:r>
            <a:r>
              <a:rPr lang="ru-RU" sz="1600" dirty="0"/>
              <a:t>в г. </a:t>
            </a:r>
            <a:r>
              <a:rPr lang="ru-RU" sz="1600" dirty="0" smtClean="0"/>
              <a:t>Иркутске, по теме «</a:t>
            </a:r>
            <a:r>
              <a:rPr lang="ru-RU" sz="1600" b="1" dirty="0" smtClean="0"/>
              <a:t>Информационные технологии </a:t>
            </a:r>
            <a:r>
              <a:rPr lang="ru-RU" sz="1600" b="1" dirty="0"/>
              <a:t>– Использование ИКТ-технологий в педагогической деятельности</a:t>
            </a:r>
            <a:r>
              <a:rPr lang="ru-RU" sz="1600" dirty="0" smtClean="0"/>
              <a:t>»</a:t>
            </a:r>
            <a:endParaRPr lang="ru-RU" sz="16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76519" y="4231726"/>
            <a:ext cx="6034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2015 </a:t>
            </a:r>
            <a:r>
              <a:rPr lang="ru-RU" sz="1600" dirty="0"/>
              <a:t>г., </a:t>
            </a:r>
            <a:r>
              <a:rPr lang="ru-RU" sz="1600" dirty="0" smtClean="0"/>
              <a:t>АНО «Санкт-Петербургский центр дополнительного профессионального образования» по теме «</a:t>
            </a:r>
            <a:r>
              <a:rPr lang="ru-RU" sz="1600" b="1" dirty="0" smtClean="0"/>
              <a:t>Использование </a:t>
            </a:r>
            <a:r>
              <a:rPr lang="ru-RU" sz="1600" b="1" dirty="0" err="1" smtClean="0"/>
              <a:t>межпредметных</a:t>
            </a:r>
            <a:r>
              <a:rPr lang="ru-RU" sz="1600" b="1" dirty="0" smtClean="0"/>
              <a:t> связей при преподавании курсов русского языка и литературы в контексте требований ФГОС</a:t>
            </a:r>
            <a:r>
              <a:rPr lang="ru-RU" sz="1600" dirty="0" smtClean="0"/>
              <a:t>»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7022">
            <a:off x="360993" y="2073183"/>
            <a:ext cx="2391694" cy="1674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5206">
            <a:off x="311892" y="3318517"/>
            <a:ext cx="2607983" cy="1826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9556">
            <a:off x="420094" y="4514478"/>
            <a:ext cx="2549738" cy="1861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29" r="7715" b="5387"/>
          <a:stretch/>
        </p:blipFill>
        <p:spPr>
          <a:xfrm>
            <a:off x="107505" y="130567"/>
            <a:ext cx="2376263" cy="18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22102" y="476672"/>
            <a:ext cx="31711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Обобщение опыта</a:t>
            </a:r>
            <a:endParaRPr lang="ru-RU" sz="2800" b="1" i="1" dirty="0">
              <a:ln/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772816"/>
            <a:ext cx="6181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2012 г</a:t>
            </a:r>
            <a:r>
              <a:rPr lang="ru-RU" sz="1600" dirty="0"/>
              <a:t>.- открытый урок в рамках работы муниципального методического объединения учителей русского языка и литературы, </a:t>
            </a:r>
            <a:r>
              <a:rPr lang="ru-RU" sz="1600" b="1" dirty="0"/>
              <a:t>6 класс «В гостях у </a:t>
            </a:r>
            <a:r>
              <a:rPr lang="ru-RU" sz="1600" b="1" dirty="0" smtClean="0"/>
              <a:t>Словарей».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2013 г</a:t>
            </a:r>
            <a:r>
              <a:rPr lang="ru-RU" sz="1600" dirty="0"/>
              <a:t>.- открытый урок в рамках работы муниципального методического объединения учителей русского языка и литературы, </a:t>
            </a:r>
            <a:r>
              <a:rPr lang="ru-RU" sz="1600" b="1" dirty="0"/>
              <a:t>7 класс «Деепричастие</a:t>
            </a:r>
            <a:r>
              <a:rPr lang="ru-RU" sz="1600" b="1" dirty="0" smtClean="0"/>
              <a:t>»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2013 г</a:t>
            </a:r>
            <a:r>
              <a:rPr lang="ru-RU" sz="1600" dirty="0"/>
              <a:t>.-  выступление на муниципальном методическом объединении учителей русского языка и литературы  по теме </a:t>
            </a:r>
            <a:r>
              <a:rPr lang="ru-RU" sz="1600" b="1" dirty="0" smtClean="0"/>
              <a:t>«Апробация новых учебников в рамках реализации ФГОС. УМК </a:t>
            </a:r>
            <a:r>
              <a:rPr lang="ru-RU" sz="1600" b="1" dirty="0"/>
              <a:t>по русскому языку под ред</a:t>
            </a:r>
            <a:r>
              <a:rPr lang="ru-RU" sz="1600" b="1" dirty="0" smtClean="0"/>
              <a:t>. С.И</a:t>
            </a:r>
            <a:r>
              <a:rPr lang="ru-RU" sz="1600" b="1" dirty="0"/>
              <a:t>. Львовой</a:t>
            </a:r>
            <a:r>
              <a:rPr lang="ru-RU" sz="1600" b="1" dirty="0" smtClean="0"/>
              <a:t>».</a:t>
            </a:r>
          </a:p>
          <a:p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64" b="6749"/>
          <a:stretch/>
        </p:blipFill>
        <p:spPr>
          <a:xfrm>
            <a:off x="0" y="810204"/>
            <a:ext cx="2650315" cy="369891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309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809" y="392850"/>
            <a:ext cx="46030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Выступления. Публикации.</a:t>
            </a:r>
          </a:p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Обобщение опыта</a:t>
            </a:r>
            <a:endParaRPr lang="ru-RU" sz="2800" b="1" i="1" dirty="0">
              <a:ln/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682" y="1340767"/>
            <a:ext cx="62717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2013 г</a:t>
            </a:r>
            <a:r>
              <a:rPr lang="ru-RU" sz="1600" dirty="0"/>
              <a:t>. - выступление «</a:t>
            </a:r>
            <a:r>
              <a:rPr lang="ru-RU" sz="1600" b="1" dirty="0"/>
              <a:t>Использование лингвистических сказок на уроках русского языка» </a:t>
            </a:r>
            <a:r>
              <a:rPr lang="ru-RU" sz="1600" dirty="0"/>
              <a:t>на региональной научно-практической конференции учителей русского языка и литературы «Русский язык и литература в системе школьного образования» (г. Тулун</a:t>
            </a:r>
            <a:r>
              <a:rPr lang="ru-RU" sz="1600" dirty="0" smtClean="0"/>
              <a:t>).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2013 г</a:t>
            </a:r>
            <a:r>
              <a:rPr lang="ru-RU" sz="1600" dirty="0"/>
              <a:t>. - выступление </a:t>
            </a:r>
            <a:r>
              <a:rPr lang="ru-RU" sz="1600" b="1" dirty="0"/>
              <a:t>«Лингвистическая сказка как средство активизации познавательной деятельности на уроках русского языка» </a:t>
            </a:r>
            <a:r>
              <a:rPr lang="ru-RU" sz="1600" dirty="0" smtClean="0"/>
              <a:t>на региональной </a:t>
            </a:r>
            <a:r>
              <a:rPr lang="ru-RU" sz="1600" dirty="0"/>
              <a:t>научно-практической конференции «Проблемы и </a:t>
            </a:r>
            <a:r>
              <a:rPr lang="ru-RU" sz="1600" dirty="0" smtClean="0"/>
              <a:t>перспективы филологического </a:t>
            </a:r>
            <a:r>
              <a:rPr lang="ru-RU" sz="1600" dirty="0"/>
              <a:t>и эстетического образования» (г. Иркутск</a:t>
            </a:r>
            <a:r>
              <a:rPr lang="ru-RU" sz="1600" dirty="0" smtClean="0"/>
              <a:t>).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2013 г</a:t>
            </a:r>
            <a:r>
              <a:rPr lang="ru-RU" sz="1600" dirty="0"/>
              <a:t>. - публикация </a:t>
            </a:r>
            <a:r>
              <a:rPr lang="ru-RU" sz="1600" b="1" dirty="0"/>
              <a:t>«Лингвистическая сказка как средство </a:t>
            </a:r>
            <a:r>
              <a:rPr lang="ru-RU" sz="1600" b="1" dirty="0" smtClean="0"/>
              <a:t>активизации познавательной </a:t>
            </a:r>
            <a:r>
              <a:rPr lang="ru-RU" sz="1600" b="1" dirty="0"/>
              <a:t>деятельности на уроках русского языка»</a:t>
            </a:r>
            <a:r>
              <a:rPr lang="ru-RU" sz="1600" dirty="0"/>
              <a:t> в сборнике «Опыт, проблемы и перспективы филологического и эстетического образования», Иркутск: Издательство ИИПКРО, </a:t>
            </a:r>
            <a:r>
              <a:rPr lang="ru-RU" sz="1600" dirty="0" smtClean="0"/>
              <a:t>2013 г.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64" b="6749"/>
          <a:stretch/>
        </p:blipFill>
        <p:spPr>
          <a:xfrm>
            <a:off x="-1" y="810204"/>
            <a:ext cx="2620683" cy="365756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074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898" y="164717"/>
            <a:ext cx="736495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Участие  </a:t>
            </a:r>
            <a:endParaRPr lang="ru-RU" sz="2400" b="1" i="1" dirty="0">
              <a:ln/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n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научно-практических конференциях регионального, </a:t>
            </a:r>
            <a:r>
              <a:rPr lang="ru-RU" sz="2400" b="1" i="1" dirty="0" smtClean="0">
                <a:ln/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всероссийского уровней</a:t>
            </a:r>
            <a:endParaRPr lang="ru-RU" sz="2400" b="1" i="1" dirty="0">
              <a:ln/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1"/>
          <a:stretch/>
        </p:blipFill>
        <p:spPr>
          <a:xfrm>
            <a:off x="3026228" y="1365046"/>
            <a:ext cx="2193843" cy="2934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99" r="19657" b="30953"/>
          <a:stretch/>
        </p:blipFill>
        <p:spPr>
          <a:xfrm>
            <a:off x="6588224" y="1365046"/>
            <a:ext cx="2304256" cy="2934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37642"/>
            <a:ext cx="2304256" cy="2977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92896"/>
            <a:ext cx="3888432" cy="2916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0" t="3809" r="5466" b="57779"/>
          <a:stretch/>
        </p:blipFill>
        <p:spPr>
          <a:xfrm>
            <a:off x="4876665" y="4365104"/>
            <a:ext cx="3855199" cy="23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0196"/>
            <a:ext cx="2619040" cy="3535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7" r="9663"/>
          <a:stretch/>
        </p:blipFill>
        <p:spPr>
          <a:xfrm>
            <a:off x="6759007" y="140196"/>
            <a:ext cx="2396840" cy="3909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" r="3003"/>
          <a:stretch/>
        </p:blipFill>
        <p:spPr>
          <a:xfrm>
            <a:off x="4506686" y="140196"/>
            <a:ext cx="2481943" cy="3594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21" t="1905" r="13107" b="31111"/>
          <a:stretch/>
        </p:blipFill>
        <p:spPr>
          <a:xfrm>
            <a:off x="4071672" y="3196343"/>
            <a:ext cx="2687335" cy="3629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0" t="10650" r="43743" b="5905"/>
          <a:stretch/>
        </p:blipFill>
        <p:spPr bwMode="auto">
          <a:xfrm>
            <a:off x="6683464" y="3458426"/>
            <a:ext cx="2503194" cy="3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78" t="10255" r="42896" b="6518"/>
          <a:stretch/>
        </p:blipFill>
        <p:spPr bwMode="auto">
          <a:xfrm>
            <a:off x="32048" y="764704"/>
            <a:ext cx="239988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7" t="3713" r="3546" b="2715"/>
          <a:stretch/>
        </p:blipFill>
        <p:spPr>
          <a:xfrm>
            <a:off x="1470053" y="3196343"/>
            <a:ext cx="2623458" cy="36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1493438"/>
            <a:ext cx="510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 знаний по русскому языку и литературе: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30415934"/>
              </p:ext>
            </p:extLst>
          </p:nvPr>
        </p:nvGraphicFramePr>
        <p:xfrm>
          <a:off x="2843808" y="2060848"/>
          <a:ext cx="59766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11760" y="68578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i="1" dirty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представленного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8217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24744"/>
            <a:ext cx="604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и победы моих ребят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21973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i="1" dirty="0">
                <a:ln/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представленного опыта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6901">
            <a:off x="438118" y="1415910"/>
            <a:ext cx="1880577" cy="2382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0662">
            <a:off x="1410341" y="1017291"/>
            <a:ext cx="2146853" cy="27363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32" t="9650" r="30325" b="4406"/>
          <a:stretch/>
        </p:blipFill>
        <p:spPr bwMode="auto">
          <a:xfrm rot="21266863">
            <a:off x="2326647" y="812614"/>
            <a:ext cx="1916847" cy="273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011"/>
          <a:stretch/>
        </p:blipFill>
        <p:spPr>
          <a:xfrm>
            <a:off x="3433611" y="692696"/>
            <a:ext cx="2038290" cy="258864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40" t="9600" r="30307" b="4961"/>
          <a:stretch/>
        </p:blipFill>
        <p:spPr bwMode="auto">
          <a:xfrm rot="200797">
            <a:off x="4531515" y="823375"/>
            <a:ext cx="1953179" cy="275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7" b="50000"/>
          <a:stretch/>
        </p:blipFill>
        <p:spPr>
          <a:xfrm rot="20655363">
            <a:off x="245463" y="3285194"/>
            <a:ext cx="2934876" cy="2021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7" t="2718" r="1286" b="31568"/>
          <a:stretch/>
        </p:blipFill>
        <p:spPr>
          <a:xfrm rot="505369">
            <a:off x="5674742" y="983847"/>
            <a:ext cx="1981303" cy="2834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2192"/>
          <a:stretch/>
        </p:blipFill>
        <p:spPr>
          <a:xfrm rot="21017445">
            <a:off x="1744347" y="2472229"/>
            <a:ext cx="2028989" cy="2588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06" b="65537"/>
          <a:stretch/>
        </p:blipFill>
        <p:spPr>
          <a:xfrm rot="5400000">
            <a:off x="4334023" y="2789639"/>
            <a:ext cx="2469518" cy="17172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37" t="34881" b="30058"/>
          <a:stretch/>
        </p:blipFill>
        <p:spPr>
          <a:xfrm rot="16200000">
            <a:off x="2681331" y="2811238"/>
            <a:ext cx="2416455" cy="1727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06" b="30317"/>
          <a:stretch/>
        </p:blipFill>
        <p:spPr>
          <a:xfrm rot="686498">
            <a:off x="7106468" y="1194399"/>
            <a:ext cx="1770716" cy="2544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4"/>
          <a:stretch/>
        </p:blipFill>
        <p:spPr>
          <a:xfrm rot="444301">
            <a:off x="5855842" y="2490164"/>
            <a:ext cx="1789762" cy="2545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9" t="1429" r="1756"/>
          <a:stretch/>
        </p:blipFill>
        <p:spPr>
          <a:xfrm rot="910605">
            <a:off x="7030983" y="2692865"/>
            <a:ext cx="1810881" cy="26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1" t="1270" b="7460"/>
          <a:stretch/>
        </p:blipFill>
        <p:spPr>
          <a:xfrm rot="20833732">
            <a:off x="4067944" y="396460"/>
            <a:ext cx="2524937" cy="3124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8" t="1701" r="2577" b="9048"/>
          <a:stretch/>
        </p:blipFill>
        <p:spPr>
          <a:xfrm rot="1159236">
            <a:off x="6252118" y="465218"/>
            <a:ext cx="2422347" cy="3250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62" t="5556" r="11667" b="4920"/>
          <a:stretch/>
        </p:blipFill>
        <p:spPr>
          <a:xfrm>
            <a:off x="186311" y="156031"/>
            <a:ext cx="3440363" cy="3036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6" t="1449" r="1684" b="4899"/>
          <a:stretch/>
        </p:blipFill>
        <p:spPr>
          <a:xfrm>
            <a:off x="6588224" y="3356992"/>
            <a:ext cx="2245462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77"/>
          <a:stretch/>
        </p:blipFill>
        <p:spPr>
          <a:xfrm>
            <a:off x="467543" y="3132799"/>
            <a:ext cx="5792221" cy="363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036662" y="3789040"/>
            <a:ext cx="2210400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49036" y="5301208"/>
            <a:ext cx="2210400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36662" y="2276614"/>
            <a:ext cx="2210400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3275" y="764704"/>
            <a:ext cx="2210400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00383" y="107909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ysClr val="windowText" lastClr="000000"/>
                </a:solidFill>
              </a:rPr>
              <a:t>Учитель</a:t>
            </a:r>
            <a:endParaRPr lang="ru-RU" sz="2800" b="1" i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5976" y="5523265"/>
            <a:ext cx="23565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/>
                <a:solidFill>
                  <a:sysClr val="windowText" lastClr="000000"/>
                </a:solidFill>
              </a:rPr>
              <a:t>Руководитель творческой группы</a:t>
            </a:r>
            <a:endParaRPr lang="ru-RU" sz="2000" b="1" i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762" y="401109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/>
                <a:solidFill>
                  <a:sysClr val="windowText" lastClr="000000"/>
                </a:solidFill>
              </a:rPr>
              <a:t>Классный руководитель</a:t>
            </a:r>
            <a:endParaRPr lang="ru-RU" sz="2000" b="1" i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6455" y="2359464"/>
            <a:ext cx="20572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/>
                <a:solidFill>
                  <a:sysClr val="windowText" lastClr="000000"/>
                </a:solidFill>
              </a:rPr>
              <a:t>Руководитель методического объединения</a:t>
            </a:r>
            <a:endParaRPr lang="ru-RU" sz="2000" b="1" i="1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81" t="3807" r="12195"/>
          <a:stretch/>
        </p:blipFill>
        <p:spPr>
          <a:xfrm>
            <a:off x="23664" y="1179960"/>
            <a:ext cx="2820144" cy="56622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5796135" y="764704"/>
            <a:ext cx="3222443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ln/>
                <a:solidFill>
                  <a:srgbClr val="006600"/>
                </a:solidFill>
              </a:rPr>
              <a:t>Использование инновационных технологий в преподавании русского языка и литературы в условиях реализации ФГОС</a:t>
            </a:r>
            <a:endParaRPr lang="ru-RU" sz="1600" b="1" dirty="0">
              <a:ln/>
              <a:solidFill>
                <a:srgbClr val="0066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18584" y="2291296"/>
            <a:ext cx="3168352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i="1" dirty="0">
                <a:solidFill>
                  <a:srgbClr val="006600"/>
                </a:solidFill>
              </a:rPr>
              <a:t>Внедрение новых образовательных стандартов в преподавании русского языка и литературы как условие обеспечения современного качества образования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18584" y="3789040"/>
            <a:ext cx="3168352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6600"/>
                </a:solidFill>
              </a:rPr>
              <a:t>Формирование профессиональной компетентности в работе с обучающимися, родителями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0227" y="5292083"/>
            <a:ext cx="3168352" cy="11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CC"/>
              </a:gs>
              <a:gs pos="50000">
                <a:srgbClr val="FFFFCC"/>
              </a:gs>
              <a:gs pos="100000">
                <a:srgbClr val="FFFFCC"/>
              </a:gs>
            </a:gsLst>
            <a:lin ang="18900000" scaled="1"/>
            <a:tileRect/>
          </a:gra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6600"/>
                </a:solidFill>
              </a:rPr>
              <a:t>Формирование </a:t>
            </a:r>
            <a:r>
              <a:rPr lang="ru-RU" sz="1600" b="1" i="1" dirty="0" err="1" smtClean="0">
                <a:solidFill>
                  <a:srgbClr val="006600"/>
                </a:solidFill>
              </a:rPr>
              <a:t>метапредметных</a:t>
            </a:r>
            <a:r>
              <a:rPr lang="ru-RU" sz="1600" b="1" i="1" dirty="0" smtClean="0">
                <a:solidFill>
                  <a:srgbClr val="006600"/>
                </a:solidFill>
              </a:rPr>
              <a:t> знаний учащихся средствами ИКТ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247062" y="1179960"/>
            <a:ext cx="549074" cy="4223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33675" y="2641630"/>
            <a:ext cx="587113" cy="4223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259436" y="4153863"/>
            <a:ext cx="549074" cy="4223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269510" y="5666031"/>
            <a:ext cx="549074" cy="42235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7784" y="1844824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endParaRPr lang="ru-RU" sz="1600" b="1"/>
          </a:p>
          <a:p>
            <a:pPr algn="just"/>
            <a:r>
              <a:rPr lang="ru-RU" sz="1600" b="1" smtClean="0"/>
              <a:t>Любая </a:t>
            </a:r>
            <a:r>
              <a:rPr lang="ru-RU" sz="1600" b="1" dirty="0"/>
              <a:t>деятельность может быть либо технологией, либо искусством. Искусство основано на интуиции, технология - на науке. С искусства </a:t>
            </a:r>
            <a:r>
              <a:rPr lang="ru-RU" sz="1600" b="1" dirty="0" smtClean="0"/>
              <a:t>всё </a:t>
            </a:r>
            <a:r>
              <a:rPr lang="ru-RU" sz="1600" b="1" dirty="0"/>
              <a:t>начинается, технологией заканчивается, чтобы затем </a:t>
            </a:r>
            <a:r>
              <a:rPr lang="ru-RU" sz="1600" b="1" dirty="0" smtClean="0"/>
              <a:t>всё началось </a:t>
            </a:r>
            <a:r>
              <a:rPr lang="ru-RU" sz="1600" b="1" dirty="0"/>
              <a:t>сначала.</a:t>
            </a:r>
            <a:endParaRPr lang="ru-RU" sz="1600" dirty="0"/>
          </a:p>
          <a:p>
            <a:pPr algn="r"/>
            <a:r>
              <a:rPr lang="ru-RU" sz="1600" b="1" dirty="0" err="1"/>
              <a:t>В.П.Беспалько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39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83671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i="1" dirty="0">
                <a:ln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b="1" i="1" dirty="0" smtClean="0">
                <a:ln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етодический семинар</a:t>
            </a:r>
            <a:endParaRPr lang="ru-RU" sz="4000" b="1" i="1" dirty="0">
              <a:ln/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2357430"/>
            <a:ext cx="5976664" cy="3077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None/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педагогического опыта использования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технологий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dirty="0"/>
              <a:t>новых педагогических технологий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для мотивации и формирования познавательной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4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688" y="465854"/>
            <a:ext cx="590174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/>
              <a:t>Тема по самообразованию:</a:t>
            </a:r>
          </a:p>
          <a:p>
            <a:endParaRPr lang="ru-RU" b="1" dirty="0" smtClean="0">
              <a:ln/>
              <a:solidFill>
                <a:srgbClr val="006600"/>
              </a:solidFill>
            </a:endParaRPr>
          </a:p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Использование инновационных технологий в преподавании русского языка и литературы в условиях реализации ФГОС</a:t>
            </a:r>
            <a:endParaRPr lang="ru-RU" sz="2800" b="1" dirty="0" smtClean="0">
              <a:ln/>
              <a:solidFill>
                <a:srgbClr val="003300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429000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работы: </a:t>
            </a:r>
          </a:p>
          <a:p>
            <a:endParaRPr lang="ru-RU" dirty="0" smtClean="0"/>
          </a:p>
          <a:p>
            <a:r>
              <a:rPr lang="ru-RU" b="1" i="1" dirty="0" smtClean="0"/>
              <a:t>Повышение </a:t>
            </a:r>
            <a:r>
              <a:rPr lang="ru-RU" b="1" i="1" dirty="0"/>
              <a:t>мотивации </a:t>
            </a:r>
            <a:r>
              <a:rPr lang="ru-RU" b="1" i="1" dirty="0" smtClean="0"/>
              <a:t>обучения, развитие </a:t>
            </a:r>
            <a:r>
              <a:rPr lang="ru-RU" b="1" i="1" dirty="0"/>
              <a:t>познавательной активности </a:t>
            </a:r>
            <a:r>
              <a:rPr lang="ru-RU" b="1" i="1" dirty="0" smtClean="0"/>
              <a:t>учащихся, стимулирование </a:t>
            </a:r>
            <a:r>
              <a:rPr lang="ru-RU" b="1" i="1" dirty="0"/>
              <a:t>самостоятельности </a:t>
            </a:r>
            <a:r>
              <a:rPr lang="ru-RU" b="1" i="1" dirty="0" smtClean="0"/>
              <a:t>учащихся.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34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947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Важная задача современного учителя: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20519813"/>
              </p:ext>
            </p:extLst>
          </p:nvPr>
        </p:nvGraphicFramePr>
        <p:xfrm>
          <a:off x="2627784" y="980728"/>
          <a:ext cx="63367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4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192" y="836712"/>
            <a:ext cx="536948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3300"/>
                </a:solidFill>
              </a:rPr>
              <a:t>Технология</a:t>
            </a:r>
            <a:r>
              <a:rPr lang="ru-RU" dirty="0"/>
              <a:t> – это совокупность приемов,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применяемых в каком-либо деле, мастерстве,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искусстве. (Толковый словарь).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i="1" dirty="0">
                <a:solidFill>
                  <a:srgbClr val="003300"/>
                </a:solidFill>
              </a:rPr>
              <a:t>Педагогическая технология </a:t>
            </a:r>
            <a:r>
              <a:rPr lang="ru-RU" dirty="0"/>
              <a:t>— это продуманная во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всех деталях модель совместной педагогической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деятельности по проектированию, организации 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проведению учебного процесса с безусловным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обеспечением комфортных условий для учащихся 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учителя. (В.М</a:t>
            </a:r>
            <a:r>
              <a:rPr lang="ru-RU" dirty="0" smtClean="0"/>
              <a:t>. Монахов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99464"/>
              </p:ext>
            </p:extLst>
          </p:nvPr>
        </p:nvGraphicFramePr>
        <p:xfrm>
          <a:off x="2627784" y="980728"/>
          <a:ext cx="6264696" cy="5669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122003"/>
                <a:gridCol w="3142693"/>
              </a:tblGrid>
              <a:tr h="700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Инновационные технологии и методики</a:t>
                      </a:r>
                      <a:endParaRPr lang="ru-RU" b="1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 результаты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12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проблемного обучения</a:t>
                      </a:r>
                      <a:endParaRPr lang="ru-RU" sz="160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творческой личности учащихся, готовой к решению нестандартных проблем в любой ситуации</a:t>
                      </a:r>
                      <a:endParaRPr lang="ru-RU" sz="1600" b="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Игровые технологии</a:t>
                      </a:r>
                      <a:endParaRPr lang="ru-RU" sz="160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мышления, понимания, коммуникации, рефлексии, действия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развития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творческого мышления</a:t>
                      </a:r>
                      <a:endParaRPr lang="ru-RU" sz="160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познавательных потребностей, мотивов к обучению, 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творческой личности </a:t>
                      </a:r>
                      <a:endParaRPr lang="ru-RU" sz="1600" b="0" dirty="0"/>
                    </a:p>
                  </a:txBody>
                  <a:tcPr/>
                </a:tc>
              </a:tr>
              <a:tr h="1067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етапредметного</a:t>
                      </a: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обучения</a:t>
                      </a:r>
                      <a:endParaRPr lang="ru-RU" sz="1600" dirty="0" smtClean="0">
                        <a:effectLst/>
                      </a:endParaRP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Активные учебные действия, демонстрация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навыков работы с информацией в процессе чтения и письма</a:t>
                      </a:r>
                      <a:endParaRPr lang="ru-RU" sz="1600" b="0" dirty="0" smtClean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26064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разнообразных направлений новых педагогических технологий наиболее приемлемыми для меня являются: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187" y="24133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91076230"/>
              </p:ext>
            </p:extLst>
          </p:nvPr>
        </p:nvGraphicFramePr>
        <p:xfrm>
          <a:off x="2805930" y="1124744"/>
          <a:ext cx="57606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290c54d48fa6fb6215b952e7c711e67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553" y="4317234"/>
            <a:ext cx="26455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16969"/>
            <a:ext cx="561615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rgbClr val="003300"/>
                </a:solidFill>
              </a:rPr>
              <a:t>Технологии проблемного обучения</a:t>
            </a:r>
            <a:endParaRPr lang="ru-RU" sz="2800" b="1" i="1" dirty="0">
              <a:ln/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16969"/>
            <a:ext cx="348768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i="1" dirty="0">
                <a:ln/>
                <a:solidFill>
                  <a:srgbClr val="003300"/>
                </a:solidFill>
              </a:rPr>
              <a:t>Игровые технологии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84018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Игры </a:t>
            </a:r>
            <a:r>
              <a:rPr lang="ru-RU" b="1" i="1" dirty="0"/>
              <a:t>помогают не только проявлять способности, но и совершенствовать </a:t>
            </a:r>
            <a:r>
              <a:rPr lang="ru-RU" b="1" i="1" dirty="0" smtClean="0"/>
              <a:t>их.</a:t>
            </a:r>
            <a:r>
              <a:rPr lang="ru-RU" b="1" i="1" dirty="0"/>
              <a:t> </a:t>
            </a:r>
            <a:r>
              <a:rPr lang="ru-RU" b="1" i="1" dirty="0" smtClean="0"/>
              <a:t>                        </a:t>
            </a:r>
          </a:p>
          <a:p>
            <a:pPr algn="r"/>
            <a:r>
              <a:rPr lang="ru-RU" b="1" i="1" dirty="0" smtClean="0"/>
              <a:t> К. Д. Ушинский </a:t>
            </a: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7300464"/>
              </p:ext>
            </p:extLst>
          </p:nvPr>
        </p:nvGraphicFramePr>
        <p:xfrm>
          <a:off x="262778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32363" y="4745128"/>
            <a:ext cx="241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Урок-микроисследование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78220" y="5313165"/>
            <a:ext cx="258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рефлексия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08701" y="3717032"/>
            <a:ext cx="254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изучение новой темы</a:t>
            </a:r>
            <a:endParaRPr lang="ru-RU" sz="16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5261" y="5254051"/>
            <a:ext cx="1295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Урок-диспут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49903" y="5373215"/>
            <a:ext cx="218453" cy="218453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rgbClr val="3366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2627784" y="5400608"/>
            <a:ext cx="218453" cy="218453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rgbClr val="3366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161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827</Words>
  <Application>Microsoft Office PowerPoint</Application>
  <PresentationFormat>Экран (4:3)</PresentationFormat>
  <Paragraphs>134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78</cp:revision>
  <dcterms:created xsi:type="dcterms:W3CDTF">2013-09-07T18:35:40Z</dcterms:created>
  <dcterms:modified xsi:type="dcterms:W3CDTF">2016-01-28T20:02:10Z</dcterms:modified>
</cp:coreProperties>
</file>