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0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A80-8CE7-4AE9-BA31-4C1B8CEB20AC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98D-7B97-4AD8-A5C8-65CAF733A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91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A80-8CE7-4AE9-BA31-4C1B8CEB20AC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98D-7B97-4AD8-A5C8-65CAF733A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05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A80-8CE7-4AE9-BA31-4C1B8CEB20AC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98D-7B97-4AD8-A5C8-65CAF733A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86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A80-8CE7-4AE9-BA31-4C1B8CEB20AC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98D-7B97-4AD8-A5C8-65CAF733A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3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A80-8CE7-4AE9-BA31-4C1B8CEB20AC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98D-7B97-4AD8-A5C8-65CAF733A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44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A80-8CE7-4AE9-BA31-4C1B8CEB20AC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98D-7B97-4AD8-A5C8-65CAF733A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45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A80-8CE7-4AE9-BA31-4C1B8CEB20AC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98D-7B97-4AD8-A5C8-65CAF733A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49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A80-8CE7-4AE9-BA31-4C1B8CEB20AC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98D-7B97-4AD8-A5C8-65CAF733A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34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A80-8CE7-4AE9-BA31-4C1B8CEB20AC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98D-7B97-4AD8-A5C8-65CAF733A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74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A80-8CE7-4AE9-BA31-4C1B8CEB20AC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98D-7B97-4AD8-A5C8-65CAF733A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84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4A80-8CE7-4AE9-BA31-4C1B8CEB20AC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98D-7B97-4AD8-A5C8-65CAF733A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85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64A80-8CE7-4AE9-BA31-4C1B8CEB20AC}" type="datetimeFigureOut">
              <a:rPr lang="ru-RU" smtClean="0"/>
              <a:t>09.09.2013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1498D-7B97-4AD8-A5C8-65CAF733A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74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80831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Парные согласные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 класс</a:t>
            </a:r>
            <a:endParaRPr lang="ru-RU" sz="5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2376264" cy="294578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188640"/>
            <a:ext cx="8784976" cy="6325294"/>
          </a:xfrm>
          <a:prstGeom prst="rect">
            <a:avLst/>
          </a:prstGeom>
          <a:noFill/>
          <a:ln w="381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34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Подбери нужные слова</a:t>
            </a: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1.Как </a:t>
            </a:r>
            <a:r>
              <a:rPr lang="ru-RU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называется избушка, </a:t>
            </a:r>
            <a:endParaRPr lang="ru-RU" sz="3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живет сторож?                   </a:t>
            </a:r>
            <a:r>
              <a:rPr lang="ru-RU" sz="3600" b="1" dirty="0" smtClean="0">
                <a:solidFill>
                  <a:srgbClr val="F70D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- - - -ж- -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2.Украшение </a:t>
            </a:r>
            <a:r>
              <a:rPr lang="ru-RU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ушах.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3600" b="1" dirty="0" smtClean="0">
                <a:solidFill>
                  <a:srgbClr val="F70D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- - </a:t>
            </a:r>
            <a:r>
              <a:rPr lang="ru-RU" sz="3600" b="1" dirty="0">
                <a:solidFill>
                  <a:srgbClr val="F70D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-ж </a:t>
            </a:r>
            <a:r>
              <a:rPr lang="ru-RU" sz="3600" b="1" dirty="0" smtClean="0">
                <a:solidFill>
                  <a:srgbClr val="F70D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-</a:t>
            </a:r>
            <a:endParaRPr lang="ru-RU" sz="3600" b="1" dirty="0">
              <a:solidFill>
                <a:srgbClr val="F70D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3.Твердая </a:t>
            </a:r>
            <a:r>
              <a:rPr lang="ru-RU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застежка на поясе.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 smtClean="0">
                <a:solidFill>
                  <a:srgbClr val="F70D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- </a:t>
            </a:r>
            <a:r>
              <a:rPr lang="ru-RU" sz="3600" b="1" dirty="0">
                <a:solidFill>
                  <a:srgbClr val="F70D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-ж - -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4.Часть </a:t>
            </a:r>
            <a:r>
              <a:rPr lang="ru-RU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стола или стула.            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F70D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="1" dirty="0">
                <a:solidFill>
                  <a:srgbClr val="F70D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ж- -</a:t>
            </a:r>
          </a:p>
          <a:p>
            <a:pPr>
              <a:lnSpc>
                <a:spcPct val="90000"/>
              </a:lnSpc>
            </a:pPr>
            <a:endParaRPr lang="ru-RU" sz="36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8784976" cy="6325294"/>
          </a:xfrm>
          <a:prstGeom prst="rect">
            <a:avLst/>
          </a:prstGeom>
          <a:noFill/>
          <a:ln w="381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51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3600" b="1" kern="0" dirty="0" smtClean="0">
                <a:solidFill>
                  <a:srgbClr val="A50021"/>
                </a:solidFill>
                <a:latin typeface="Times New Roman"/>
              </a:rPr>
              <a:t>Спиши, вставь пропущенные буквы, подбери проверочные слова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4896544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3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Солнечная  </a:t>
            </a:r>
            <a:r>
              <a:rPr lang="ru-RU" sz="39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пого_ка</a:t>
            </a:r>
            <a:r>
              <a:rPr lang="ru-RU" sz="3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3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плывем на </a:t>
            </a:r>
            <a:r>
              <a:rPr lang="ru-RU" sz="39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ло_ке</a:t>
            </a:r>
            <a:r>
              <a:rPr lang="ru-RU" sz="3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зеленому </a:t>
            </a:r>
            <a:r>
              <a:rPr lang="ru-RU" sz="39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остро_ку</a:t>
            </a:r>
            <a:r>
              <a:rPr lang="ru-RU" sz="3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39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берё_ками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и  </a:t>
            </a:r>
            <a:r>
              <a:rPr lang="ru-RU" sz="39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ду_ками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прячутся </a:t>
            </a:r>
            <a:r>
              <a:rPr lang="ru-RU" sz="39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гри_ки</a:t>
            </a:r>
            <a:r>
              <a:rPr lang="ru-RU" sz="3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Сладкие </a:t>
            </a:r>
            <a:r>
              <a:rPr lang="ru-RU" sz="39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яго_ки</a:t>
            </a:r>
            <a:r>
              <a:rPr lang="ru-RU" sz="3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манят нас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Скорее  на  </a:t>
            </a:r>
            <a:r>
              <a:rPr lang="ru-RU" sz="39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sz="3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_!</a:t>
            </a:r>
          </a:p>
          <a:p>
            <a:pPr algn="just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8784976" cy="6325294"/>
          </a:xfrm>
          <a:prstGeom prst="rect">
            <a:avLst/>
          </a:prstGeom>
          <a:noFill/>
          <a:ln w="381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47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Взаимопроверка!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lvl="0" indent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Солнечная  пого</a:t>
            </a:r>
            <a:r>
              <a:rPr lang="ru-RU" sz="3900" b="1" dirty="0" smtClean="0">
                <a:solidFill>
                  <a:srgbClr val="F70D07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 (пого</a:t>
            </a:r>
            <a:r>
              <a:rPr lang="ru-RU" sz="39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Мы </a:t>
            </a:r>
            <a:r>
              <a:rPr lang="ru-RU" sz="3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плывем на 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3900" b="1" dirty="0" smtClean="0">
                <a:solidFill>
                  <a:srgbClr val="F70D07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 (ло</a:t>
            </a:r>
            <a:r>
              <a:rPr lang="ru-RU" sz="39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чка) </a:t>
            </a:r>
            <a:r>
              <a:rPr lang="ru-RU" sz="3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зеленому остро</a:t>
            </a:r>
            <a:r>
              <a:rPr lang="ru-RU" sz="3900" b="1" dirty="0" smtClean="0">
                <a:solidFill>
                  <a:srgbClr val="F70D07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 (остро</a:t>
            </a:r>
            <a:r>
              <a:rPr lang="ru-RU" sz="39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Под берё</a:t>
            </a:r>
            <a:r>
              <a:rPr lang="ru-RU" sz="3900" b="1" dirty="0" smtClean="0">
                <a:solidFill>
                  <a:srgbClr val="F70D07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ками (берё</a:t>
            </a:r>
            <a:r>
              <a:rPr lang="ru-RU" sz="39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  и  ду</a:t>
            </a:r>
            <a:r>
              <a:rPr lang="ru-RU" sz="3900" b="1" dirty="0" smtClean="0">
                <a:solidFill>
                  <a:srgbClr val="F70D07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ками (ду</a:t>
            </a:r>
            <a:r>
              <a:rPr lang="ru-RU" sz="39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к) </a:t>
            </a:r>
            <a:r>
              <a:rPr lang="ru-RU" sz="3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прячутся 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ru-RU" sz="3900" b="1" dirty="0" smtClean="0">
                <a:solidFill>
                  <a:srgbClr val="F70D07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 (гри</a:t>
            </a:r>
            <a:r>
              <a:rPr lang="ru-RU" sz="39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 Сладкие яго</a:t>
            </a:r>
            <a:r>
              <a:rPr lang="ru-RU" sz="3900" b="1" dirty="0" smtClean="0">
                <a:solidFill>
                  <a:srgbClr val="F70D07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 (яго</a:t>
            </a:r>
            <a:r>
              <a:rPr lang="ru-RU" sz="39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ды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манят нас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Скорее  на  бере</a:t>
            </a:r>
            <a:r>
              <a:rPr lang="ru-RU" sz="3900" b="1" dirty="0" smtClean="0">
                <a:solidFill>
                  <a:srgbClr val="F70D07"/>
                </a:solidFill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(бере</a:t>
            </a:r>
            <a:r>
              <a:rPr lang="ru-RU" sz="39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</a:t>
            </a:r>
            <a:r>
              <a:rPr lang="ru-RU" sz="39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)!</a:t>
            </a:r>
            <a:endParaRPr lang="ru-RU" sz="39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8784976" cy="6325294"/>
          </a:xfrm>
          <a:prstGeom prst="rect">
            <a:avLst/>
          </a:prstGeom>
          <a:noFill/>
          <a:ln w="381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87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Поставь оценку соседу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 ошибок – «5»</a:t>
            </a:r>
          </a:p>
          <a:p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1-2 ошибки  - « 4»</a:t>
            </a:r>
          </a:p>
          <a:p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3-5 ошибок -  «3»</a:t>
            </a:r>
          </a:p>
          <a:p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Более 5 ошибок - «2»</a:t>
            </a:r>
            <a:endParaRPr lang="ru-RU" sz="36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8883">
            <a:off x="5504358" y="3608051"/>
            <a:ext cx="3243555" cy="281108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88640"/>
            <a:ext cx="8784976" cy="6325294"/>
          </a:xfrm>
          <a:prstGeom prst="rect">
            <a:avLst/>
          </a:prstGeom>
          <a:noFill/>
          <a:ln w="381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6085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169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Парные согласные</vt:lpstr>
      <vt:lpstr>Подбери нужные слова</vt:lpstr>
      <vt:lpstr>Спиши, вставь пропущенные буквы, подбери проверочные слова</vt:lpstr>
      <vt:lpstr>Взаимопроверка!</vt:lpstr>
      <vt:lpstr>Поставь оценку соседу!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Парные согласные</dc:title>
  <dc:creator>пк</dc:creator>
  <cp:lastModifiedBy>пк</cp:lastModifiedBy>
  <cp:revision>3</cp:revision>
  <dcterms:created xsi:type="dcterms:W3CDTF">2013-09-09T15:13:03Z</dcterms:created>
  <dcterms:modified xsi:type="dcterms:W3CDTF">2013-09-09T15:38:48Z</dcterms:modified>
</cp:coreProperties>
</file>