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5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500042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Кто поёт, закрывши рот?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Рот откроет — не поёт.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Ходит поступью неслышной,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Не боится темноты.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И хотя он в шубе пышной,</a:t>
            </a:r>
          </a:p>
          <a:p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  <a:latin typeface="Monotype Corsiva" pitchFamily="66" charset="0"/>
              </a:rPr>
              <a:t>Любит греться у плиты.</a:t>
            </a:r>
            <a:endParaRPr lang="ru-RU" sz="2800" b="1" dirty="0">
              <a:solidFill>
                <a:schemeClr val="accent5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4143380"/>
            <a:ext cx="38576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Видишь: вспарывая волны</a:t>
            </a:r>
          </a:p>
          <a:p>
            <a:r>
              <a:rPr lang="ru-RU" sz="2800" b="1" dirty="0" smtClean="0">
                <a:latin typeface="Monotype Corsiva" pitchFamily="66" charset="0"/>
              </a:rPr>
              <a:t>Чудо-рыбина плывёт</a:t>
            </a:r>
          </a:p>
          <a:p>
            <a:r>
              <a:rPr lang="ru-RU" sz="2800" b="1" dirty="0" smtClean="0">
                <a:latin typeface="Monotype Corsiva" pitchFamily="66" charset="0"/>
              </a:rPr>
              <a:t>И фонтан воды огромный</a:t>
            </a:r>
          </a:p>
          <a:p>
            <a:r>
              <a:rPr lang="ru-RU" sz="2800" b="1" dirty="0" smtClean="0">
                <a:latin typeface="Monotype Corsiva" pitchFamily="66" charset="0"/>
              </a:rPr>
              <a:t>Впереди себя несёт?</a:t>
            </a:r>
            <a:endParaRPr lang="ru-RU" sz="2800" b="1" dirty="0">
              <a:latin typeface="Monotype Corsiva" pitchFamily="66" charset="0"/>
            </a:endParaRPr>
          </a:p>
        </p:txBody>
      </p:sp>
      <p:pic>
        <p:nvPicPr>
          <p:cNvPr id="4" name="Рисунок 3" descr="1 кош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8" y="428604"/>
            <a:ext cx="1810003" cy="3124636"/>
          </a:xfrm>
          <a:prstGeom prst="rect">
            <a:avLst/>
          </a:prstGeom>
        </p:spPr>
      </p:pic>
      <p:pic>
        <p:nvPicPr>
          <p:cNvPr id="2052" name="Picture 4" descr="http://ttu.rushkolnik.ru/tw_files2/urls_6/20/d-19590/img2.jpg"/>
          <p:cNvPicPr>
            <a:picLocks noChangeAspect="1" noChangeArrowheads="1"/>
          </p:cNvPicPr>
          <p:nvPr/>
        </p:nvPicPr>
        <p:blipFill>
          <a:blip r:embed="rId3">
            <a:lum bright="20000"/>
          </a:blip>
          <a:srcRect/>
          <a:stretch>
            <a:fillRect/>
          </a:stretch>
        </p:blipFill>
        <p:spPr bwMode="auto">
          <a:xfrm>
            <a:off x="428596" y="3286124"/>
            <a:ext cx="4214842" cy="3171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2786050" y="1571612"/>
            <a:ext cx="3429024" cy="342902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071670" y="3071810"/>
            <a:ext cx="876540" cy="1222873"/>
          </a:xfrm>
          <a:custGeom>
            <a:avLst/>
            <a:gdLst>
              <a:gd name="connsiteX0" fmla="*/ 722304 w 876540"/>
              <a:gd name="connsiteY0" fmla="*/ 44068 h 1222873"/>
              <a:gd name="connsiteX1" fmla="*/ 645186 w 876540"/>
              <a:gd name="connsiteY1" fmla="*/ 33051 h 1222873"/>
              <a:gd name="connsiteX2" fmla="*/ 601119 w 876540"/>
              <a:gd name="connsiteY2" fmla="*/ 22034 h 1222873"/>
              <a:gd name="connsiteX3" fmla="*/ 568068 w 876540"/>
              <a:gd name="connsiteY3" fmla="*/ 11017 h 1222873"/>
              <a:gd name="connsiteX4" fmla="*/ 435866 w 876540"/>
              <a:gd name="connsiteY4" fmla="*/ 0 h 1222873"/>
              <a:gd name="connsiteX5" fmla="*/ 336714 w 876540"/>
              <a:gd name="connsiteY5" fmla="*/ 11017 h 1222873"/>
              <a:gd name="connsiteX6" fmla="*/ 292647 w 876540"/>
              <a:gd name="connsiteY6" fmla="*/ 22034 h 1222873"/>
              <a:gd name="connsiteX7" fmla="*/ 226545 w 876540"/>
              <a:gd name="connsiteY7" fmla="*/ 33051 h 1222873"/>
              <a:gd name="connsiteX8" fmla="*/ 193495 w 876540"/>
              <a:gd name="connsiteY8" fmla="*/ 55085 h 1222873"/>
              <a:gd name="connsiteX9" fmla="*/ 116377 w 876540"/>
              <a:gd name="connsiteY9" fmla="*/ 88135 h 1222873"/>
              <a:gd name="connsiteX10" fmla="*/ 72309 w 876540"/>
              <a:gd name="connsiteY10" fmla="*/ 143220 h 1222873"/>
              <a:gd name="connsiteX11" fmla="*/ 61292 w 876540"/>
              <a:gd name="connsiteY11" fmla="*/ 176270 h 1222873"/>
              <a:gd name="connsiteX12" fmla="*/ 39259 w 876540"/>
              <a:gd name="connsiteY12" fmla="*/ 209321 h 1222873"/>
              <a:gd name="connsiteX13" fmla="*/ 17225 w 876540"/>
              <a:gd name="connsiteY13" fmla="*/ 275422 h 1222873"/>
              <a:gd name="connsiteX14" fmla="*/ 17225 w 876540"/>
              <a:gd name="connsiteY14" fmla="*/ 550844 h 1222873"/>
              <a:gd name="connsiteX15" fmla="*/ 39259 w 876540"/>
              <a:gd name="connsiteY15" fmla="*/ 627962 h 1222873"/>
              <a:gd name="connsiteX16" fmla="*/ 72309 w 876540"/>
              <a:gd name="connsiteY16" fmla="*/ 661012 h 1222873"/>
              <a:gd name="connsiteX17" fmla="*/ 83326 w 876540"/>
              <a:gd name="connsiteY17" fmla="*/ 705080 h 1222873"/>
              <a:gd name="connsiteX18" fmla="*/ 116377 w 876540"/>
              <a:gd name="connsiteY18" fmla="*/ 738131 h 1222873"/>
              <a:gd name="connsiteX19" fmla="*/ 171461 w 876540"/>
              <a:gd name="connsiteY19" fmla="*/ 793215 h 1222873"/>
              <a:gd name="connsiteX20" fmla="*/ 204512 w 876540"/>
              <a:gd name="connsiteY20" fmla="*/ 826265 h 1222873"/>
              <a:gd name="connsiteX21" fmla="*/ 226545 w 876540"/>
              <a:gd name="connsiteY21" fmla="*/ 859316 h 1222873"/>
              <a:gd name="connsiteX22" fmla="*/ 259596 w 876540"/>
              <a:gd name="connsiteY22" fmla="*/ 870333 h 1222873"/>
              <a:gd name="connsiteX23" fmla="*/ 314680 w 876540"/>
              <a:gd name="connsiteY23" fmla="*/ 936434 h 1222873"/>
              <a:gd name="connsiteX24" fmla="*/ 380781 w 876540"/>
              <a:gd name="connsiteY24" fmla="*/ 980502 h 1222873"/>
              <a:gd name="connsiteX25" fmla="*/ 446883 w 876540"/>
              <a:gd name="connsiteY25" fmla="*/ 1024569 h 1222873"/>
              <a:gd name="connsiteX26" fmla="*/ 512984 w 876540"/>
              <a:gd name="connsiteY26" fmla="*/ 1068637 h 1222873"/>
              <a:gd name="connsiteX27" fmla="*/ 579085 w 876540"/>
              <a:gd name="connsiteY27" fmla="*/ 1090670 h 1222873"/>
              <a:gd name="connsiteX28" fmla="*/ 612136 w 876540"/>
              <a:gd name="connsiteY28" fmla="*/ 1112704 h 1222873"/>
              <a:gd name="connsiteX29" fmla="*/ 678237 w 876540"/>
              <a:gd name="connsiteY29" fmla="*/ 1134738 h 1222873"/>
              <a:gd name="connsiteX30" fmla="*/ 711287 w 876540"/>
              <a:gd name="connsiteY30" fmla="*/ 1156772 h 1222873"/>
              <a:gd name="connsiteX31" fmla="*/ 777389 w 876540"/>
              <a:gd name="connsiteY31" fmla="*/ 1178805 h 1222873"/>
              <a:gd name="connsiteX32" fmla="*/ 810439 w 876540"/>
              <a:gd name="connsiteY32" fmla="*/ 1200839 h 1222873"/>
              <a:gd name="connsiteX33" fmla="*/ 876540 w 876540"/>
              <a:gd name="connsiteY33" fmla="*/ 1222873 h 1222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876540" h="1222873">
                <a:moveTo>
                  <a:pt x="722304" y="44068"/>
                </a:moveTo>
                <a:cubicBezTo>
                  <a:pt x="696598" y="40396"/>
                  <a:pt x="670734" y="37696"/>
                  <a:pt x="645186" y="33051"/>
                </a:cubicBezTo>
                <a:cubicBezTo>
                  <a:pt x="630289" y="30342"/>
                  <a:pt x="615678" y="26194"/>
                  <a:pt x="601119" y="22034"/>
                </a:cubicBezTo>
                <a:cubicBezTo>
                  <a:pt x="589953" y="18844"/>
                  <a:pt x="579579" y="12552"/>
                  <a:pt x="568068" y="11017"/>
                </a:cubicBezTo>
                <a:cubicBezTo>
                  <a:pt x="524236" y="5173"/>
                  <a:pt x="479933" y="3672"/>
                  <a:pt x="435866" y="0"/>
                </a:cubicBezTo>
                <a:cubicBezTo>
                  <a:pt x="402815" y="3672"/>
                  <a:pt x="369581" y="5960"/>
                  <a:pt x="336714" y="11017"/>
                </a:cubicBezTo>
                <a:cubicBezTo>
                  <a:pt x="321749" y="13319"/>
                  <a:pt x="307494" y="19065"/>
                  <a:pt x="292647" y="22034"/>
                </a:cubicBezTo>
                <a:cubicBezTo>
                  <a:pt x="270743" y="26415"/>
                  <a:pt x="248579" y="29379"/>
                  <a:pt x="226545" y="33051"/>
                </a:cubicBezTo>
                <a:cubicBezTo>
                  <a:pt x="215528" y="40396"/>
                  <a:pt x="205665" y="49869"/>
                  <a:pt x="193495" y="55085"/>
                </a:cubicBezTo>
                <a:cubicBezTo>
                  <a:pt x="93893" y="97772"/>
                  <a:pt x="199355" y="32817"/>
                  <a:pt x="116377" y="88135"/>
                </a:cubicBezTo>
                <a:cubicBezTo>
                  <a:pt x="88686" y="171208"/>
                  <a:pt x="129260" y="72033"/>
                  <a:pt x="72309" y="143220"/>
                </a:cubicBezTo>
                <a:cubicBezTo>
                  <a:pt x="65055" y="152288"/>
                  <a:pt x="66485" y="165883"/>
                  <a:pt x="61292" y="176270"/>
                </a:cubicBezTo>
                <a:cubicBezTo>
                  <a:pt x="55371" y="188113"/>
                  <a:pt x="44636" y="197222"/>
                  <a:pt x="39259" y="209321"/>
                </a:cubicBezTo>
                <a:cubicBezTo>
                  <a:pt x="29826" y="230545"/>
                  <a:pt x="17225" y="275422"/>
                  <a:pt x="17225" y="275422"/>
                </a:cubicBezTo>
                <a:cubicBezTo>
                  <a:pt x="2042" y="412069"/>
                  <a:pt x="0" y="378591"/>
                  <a:pt x="17225" y="550844"/>
                </a:cubicBezTo>
                <a:cubicBezTo>
                  <a:pt x="17657" y="555165"/>
                  <a:pt x="33733" y="619672"/>
                  <a:pt x="39259" y="627962"/>
                </a:cubicBezTo>
                <a:cubicBezTo>
                  <a:pt x="47901" y="640925"/>
                  <a:pt x="61292" y="649995"/>
                  <a:pt x="72309" y="661012"/>
                </a:cubicBezTo>
                <a:cubicBezTo>
                  <a:pt x="75981" y="675701"/>
                  <a:pt x="75814" y="691934"/>
                  <a:pt x="83326" y="705080"/>
                </a:cubicBezTo>
                <a:cubicBezTo>
                  <a:pt x="91056" y="718608"/>
                  <a:pt x="106403" y="726162"/>
                  <a:pt x="116377" y="738131"/>
                </a:cubicBezTo>
                <a:cubicBezTo>
                  <a:pt x="189818" y="826261"/>
                  <a:pt x="83328" y="719772"/>
                  <a:pt x="171461" y="793215"/>
                </a:cubicBezTo>
                <a:cubicBezTo>
                  <a:pt x="183430" y="803189"/>
                  <a:pt x="194538" y="814296"/>
                  <a:pt x="204512" y="826265"/>
                </a:cubicBezTo>
                <a:cubicBezTo>
                  <a:pt x="212988" y="836437"/>
                  <a:pt x="216206" y="851045"/>
                  <a:pt x="226545" y="859316"/>
                </a:cubicBezTo>
                <a:cubicBezTo>
                  <a:pt x="235613" y="866571"/>
                  <a:pt x="248579" y="866661"/>
                  <a:pt x="259596" y="870333"/>
                </a:cubicBezTo>
                <a:cubicBezTo>
                  <a:pt x="279182" y="899711"/>
                  <a:pt x="285317" y="913596"/>
                  <a:pt x="314680" y="936434"/>
                </a:cubicBezTo>
                <a:cubicBezTo>
                  <a:pt x="335583" y="952692"/>
                  <a:pt x="358747" y="965813"/>
                  <a:pt x="380781" y="980502"/>
                </a:cubicBezTo>
                <a:lnTo>
                  <a:pt x="446883" y="1024569"/>
                </a:lnTo>
                <a:lnTo>
                  <a:pt x="512984" y="1068637"/>
                </a:lnTo>
                <a:cubicBezTo>
                  <a:pt x="535018" y="1075981"/>
                  <a:pt x="559760" y="1077787"/>
                  <a:pt x="579085" y="1090670"/>
                </a:cubicBezTo>
                <a:cubicBezTo>
                  <a:pt x="590102" y="1098015"/>
                  <a:pt x="600036" y="1107326"/>
                  <a:pt x="612136" y="1112704"/>
                </a:cubicBezTo>
                <a:cubicBezTo>
                  <a:pt x="633360" y="1122137"/>
                  <a:pt x="678237" y="1134738"/>
                  <a:pt x="678237" y="1134738"/>
                </a:cubicBezTo>
                <a:cubicBezTo>
                  <a:pt x="689254" y="1142083"/>
                  <a:pt x="699188" y="1151395"/>
                  <a:pt x="711287" y="1156772"/>
                </a:cubicBezTo>
                <a:cubicBezTo>
                  <a:pt x="732511" y="1166205"/>
                  <a:pt x="777389" y="1178805"/>
                  <a:pt x="777389" y="1178805"/>
                </a:cubicBezTo>
                <a:cubicBezTo>
                  <a:pt x="788406" y="1186150"/>
                  <a:pt x="798340" y="1195461"/>
                  <a:pt x="810439" y="1200839"/>
                </a:cubicBezTo>
                <a:cubicBezTo>
                  <a:pt x="831663" y="1210272"/>
                  <a:pt x="876540" y="1222873"/>
                  <a:pt x="876540" y="1222873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5857884" y="3071810"/>
            <a:ext cx="1139125" cy="1465831"/>
          </a:xfrm>
          <a:custGeom>
            <a:avLst/>
            <a:gdLst>
              <a:gd name="connsiteX0" fmla="*/ 287645 w 1139125"/>
              <a:gd name="connsiteY0" fmla="*/ 88135 h 1465831"/>
              <a:gd name="connsiteX1" fmla="*/ 364763 w 1139125"/>
              <a:gd name="connsiteY1" fmla="*/ 55084 h 1465831"/>
              <a:gd name="connsiteX2" fmla="*/ 397814 w 1139125"/>
              <a:gd name="connsiteY2" fmla="*/ 33050 h 1465831"/>
              <a:gd name="connsiteX3" fmla="*/ 463915 w 1139125"/>
              <a:gd name="connsiteY3" fmla="*/ 11016 h 1465831"/>
              <a:gd name="connsiteX4" fmla="*/ 496966 w 1139125"/>
              <a:gd name="connsiteY4" fmla="*/ 0 h 1465831"/>
              <a:gd name="connsiteX5" fmla="*/ 783404 w 1139125"/>
              <a:gd name="connsiteY5" fmla="*/ 11016 h 1465831"/>
              <a:gd name="connsiteX6" fmla="*/ 860522 w 1139125"/>
              <a:gd name="connsiteY6" fmla="*/ 22033 h 1465831"/>
              <a:gd name="connsiteX7" fmla="*/ 926624 w 1139125"/>
              <a:gd name="connsiteY7" fmla="*/ 44067 h 1465831"/>
              <a:gd name="connsiteX8" fmla="*/ 959674 w 1139125"/>
              <a:gd name="connsiteY8" fmla="*/ 66101 h 1465831"/>
              <a:gd name="connsiteX9" fmla="*/ 992725 w 1139125"/>
              <a:gd name="connsiteY9" fmla="*/ 77118 h 1465831"/>
              <a:gd name="connsiteX10" fmla="*/ 1003742 w 1139125"/>
              <a:gd name="connsiteY10" fmla="*/ 110168 h 1465831"/>
              <a:gd name="connsiteX11" fmla="*/ 1036792 w 1139125"/>
              <a:gd name="connsiteY11" fmla="*/ 132202 h 1465831"/>
              <a:gd name="connsiteX12" fmla="*/ 1058826 w 1139125"/>
              <a:gd name="connsiteY12" fmla="*/ 198303 h 1465831"/>
              <a:gd name="connsiteX13" fmla="*/ 1069843 w 1139125"/>
              <a:gd name="connsiteY13" fmla="*/ 231354 h 1465831"/>
              <a:gd name="connsiteX14" fmla="*/ 1091877 w 1139125"/>
              <a:gd name="connsiteY14" fmla="*/ 264404 h 1465831"/>
              <a:gd name="connsiteX15" fmla="*/ 1113910 w 1139125"/>
              <a:gd name="connsiteY15" fmla="*/ 330506 h 1465831"/>
              <a:gd name="connsiteX16" fmla="*/ 1124927 w 1139125"/>
              <a:gd name="connsiteY16" fmla="*/ 363556 h 1465831"/>
              <a:gd name="connsiteX17" fmla="*/ 1135944 w 1139125"/>
              <a:gd name="connsiteY17" fmla="*/ 407624 h 1465831"/>
              <a:gd name="connsiteX18" fmla="*/ 1113910 w 1139125"/>
              <a:gd name="connsiteY18" fmla="*/ 638978 h 1465831"/>
              <a:gd name="connsiteX19" fmla="*/ 1058826 w 1139125"/>
              <a:gd name="connsiteY19" fmla="*/ 738130 h 1465831"/>
              <a:gd name="connsiteX20" fmla="*/ 1025776 w 1139125"/>
              <a:gd name="connsiteY20" fmla="*/ 771180 h 1465831"/>
              <a:gd name="connsiteX21" fmla="*/ 992725 w 1139125"/>
              <a:gd name="connsiteY21" fmla="*/ 782197 h 1465831"/>
              <a:gd name="connsiteX22" fmla="*/ 970691 w 1139125"/>
              <a:gd name="connsiteY22" fmla="*/ 815248 h 1465831"/>
              <a:gd name="connsiteX23" fmla="*/ 893573 w 1139125"/>
              <a:gd name="connsiteY23" fmla="*/ 848298 h 1465831"/>
              <a:gd name="connsiteX24" fmla="*/ 783404 w 1139125"/>
              <a:gd name="connsiteY24" fmla="*/ 914400 h 1465831"/>
              <a:gd name="connsiteX25" fmla="*/ 750354 w 1139125"/>
              <a:gd name="connsiteY25" fmla="*/ 936433 h 1465831"/>
              <a:gd name="connsiteX26" fmla="*/ 684253 w 1139125"/>
              <a:gd name="connsiteY26" fmla="*/ 958467 h 1465831"/>
              <a:gd name="connsiteX27" fmla="*/ 651202 w 1139125"/>
              <a:gd name="connsiteY27" fmla="*/ 980501 h 1465831"/>
              <a:gd name="connsiteX28" fmla="*/ 585101 w 1139125"/>
              <a:gd name="connsiteY28" fmla="*/ 1002535 h 1465831"/>
              <a:gd name="connsiteX29" fmla="*/ 485949 w 1139125"/>
              <a:gd name="connsiteY29" fmla="*/ 1024568 h 1465831"/>
              <a:gd name="connsiteX30" fmla="*/ 419848 w 1139125"/>
              <a:gd name="connsiteY30" fmla="*/ 1046602 h 1465831"/>
              <a:gd name="connsiteX31" fmla="*/ 386797 w 1139125"/>
              <a:gd name="connsiteY31" fmla="*/ 1057619 h 1465831"/>
              <a:gd name="connsiteX32" fmla="*/ 166460 w 1139125"/>
              <a:gd name="connsiteY32" fmla="*/ 1090670 h 1465831"/>
              <a:gd name="connsiteX33" fmla="*/ 210527 w 1139125"/>
              <a:gd name="connsiteY33" fmla="*/ 1156771 h 1465831"/>
              <a:gd name="connsiteX34" fmla="*/ 232561 w 1139125"/>
              <a:gd name="connsiteY34" fmla="*/ 1189821 h 1465831"/>
              <a:gd name="connsiteX35" fmla="*/ 221544 w 1139125"/>
              <a:gd name="connsiteY35" fmla="*/ 1333041 h 1465831"/>
              <a:gd name="connsiteX36" fmla="*/ 199510 w 1139125"/>
              <a:gd name="connsiteY36" fmla="*/ 1399142 h 1465831"/>
              <a:gd name="connsiteX37" fmla="*/ 166460 w 1139125"/>
              <a:gd name="connsiteY37" fmla="*/ 1410159 h 1465831"/>
              <a:gd name="connsiteX38" fmla="*/ 133409 w 1139125"/>
              <a:gd name="connsiteY38" fmla="*/ 1443209 h 1465831"/>
              <a:gd name="connsiteX39" fmla="*/ 23241 w 1139125"/>
              <a:gd name="connsiteY39" fmla="*/ 1443209 h 1465831"/>
              <a:gd name="connsiteX40" fmla="*/ 1207 w 1139125"/>
              <a:gd name="connsiteY40" fmla="*/ 1366091 h 1465831"/>
              <a:gd name="connsiteX41" fmla="*/ 1207 w 1139125"/>
              <a:gd name="connsiteY41" fmla="*/ 1344057 h 146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39125" h="1465831">
                <a:moveTo>
                  <a:pt x="287645" y="88135"/>
                </a:moveTo>
                <a:cubicBezTo>
                  <a:pt x="370622" y="32817"/>
                  <a:pt x="265165" y="97769"/>
                  <a:pt x="364763" y="55084"/>
                </a:cubicBezTo>
                <a:cubicBezTo>
                  <a:pt x="376933" y="49868"/>
                  <a:pt x="385714" y="38428"/>
                  <a:pt x="397814" y="33050"/>
                </a:cubicBezTo>
                <a:cubicBezTo>
                  <a:pt x="419038" y="23617"/>
                  <a:pt x="441881" y="18360"/>
                  <a:pt x="463915" y="11016"/>
                </a:cubicBezTo>
                <a:lnTo>
                  <a:pt x="496966" y="0"/>
                </a:lnTo>
                <a:cubicBezTo>
                  <a:pt x="592445" y="3672"/>
                  <a:pt x="688029" y="5236"/>
                  <a:pt x="783404" y="11016"/>
                </a:cubicBezTo>
                <a:cubicBezTo>
                  <a:pt x="809323" y="12587"/>
                  <a:pt x="835220" y="16194"/>
                  <a:pt x="860522" y="22033"/>
                </a:cubicBezTo>
                <a:cubicBezTo>
                  <a:pt x="883153" y="27256"/>
                  <a:pt x="926624" y="44067"/>
                  <a:pt x="926624" y="44067"/>
                </a:cubicBezTo>
                <a:cubicBezTo>
                  <a:pt x="937641" y="51412"/>
                  <a:pt x="947831" y="60180"/>
                  <a:pt x="959674" y="66101"/>
                </a:cubicBezTo>
                <a:cubicBezTo>
                  <a:pt x="970061" y="71295"/>
                  <a:pt x="984513" y="68907"/>
                  <a:pt x="992725" y="77118"/>
                </a:cubicBezTo>
                <a:cubicBezTo>
                  <a:pt x="1000936" y="85329"/>
                  <a:pt x="996488" y="101100"/>
                  <a:pt x="1003742" y="110168"/>
                </a:cubicBezTo>
                <a:cubicBezTo>
                  <a:pt x="1012013" y="120507"/>
                  <a:pt x="1025775" y="124857"/>
                  <a:pt x="1036792" y="132202"/>
                </a:cubicBezTo>
                <a:lnTo>
                  <a:pt x="1058826" y="198303"/>
                </a:lnTo>
                <a:cubicBezTo>
                  <a:pt x="1062498" y="209320"/>
                  <a:pt x="1063401" y="221692"/>
                  <a:pt x="1069843" y="231354"/>
                </a:cubicBezTo>
                <a:lnTo>
                  <a:pt x="1091877" y="264404"/>
                </a:lnTo>
                <a:lnTo>
                  <a:pt x="1113910" y="330506"/>
                </a:lnTo>
                <a:cubicBezTo>
                  <a:pt x="1117582" y="341523"/>
                  <a:pt x="1122111" y="352290"/>
                  <a:pt x="1124927" y="363556"/>
                </a:cubicBezTo>
                <a:lnTo>
                  <a:pt x="1135944" y="407624"/>
                </a:lnTo>
                <a:cubicBezTo>
                  <a:pt x="1128042" y="541954"/>
                  <a:pt x="1139125" y="550722"/>
                  <a:pt x="1113910" y="638978"/>
                </a:cubicBezTo>
                <a:cubicBezTo>
                  <a:pt x="1102827" y="677771"/>
                  <a:pt x="1090395" y="706561"/>
                  <a:pt x="1058826" y="738130"/>
                </a:cubicBezTo>
                <a:cubicBezTo>
                  <a:pt x="1047809" y="749147"/>
                  <a:pt x="1038739" y="762538"/>
                  <a:pt x="1025776" y="771180"/>
                </a:cubicBezTo>
                <a:cubicBezTo>
                  <a:pt x="1016113" y="777622"/>
                  <a:pt x="1003742" y="778525"/>
                  <a:pt x="992725" y="782197"/>
                </a:cubicBezTo>
                <a:cubicBezTo>
                  <a:pt x="985380" y="793214"/>
                  <a:pt x="980863" y="806771"/>
                  <a:pt x="970691" y="815248"/>
                </a:cubicBezTo>
                <a:cubicBezTo>
                  <a:pt x="952537" y="830377"/>
                  <a:pt x="916536" y="840644"/>
                  <a:pt x="893573" y="848298"/>
                </a:cubicBezTo>
                <a:cubicBezTo>
                  <a:pt x="731891" y="956088"/>
                  <a:pt x="901960" y="846654"/>
                  <a:pt x="783404" y="914400"/>
                </a:cubicBezTo>
                <a:cubicBezTo>
                  <a:pt x="771908" y="920969"/>
                  <a:pt x="762453" y="931056"/>
                  <a:pt x="750354" y="936433"/>
                </a:cubicBezTo>
                <a:cubicBezTo>
                  <a:pt x="729130" y="945866"/>
                  <a:pt x="703578" y="945584"/>
                  <a:pt x="684253" y="958467"/>
                </a:cubicBezTo>
                <a:cubicBezTo>
                  <a:pt x="673236" y="965812"/>
                  <a:pt x="663302" y="975123"/>
                  <a:pt x="651202" y="980501"/>
                </a:cubicBezTo>
                <a:cubicBezTo>
                  <a:pt x="629978" y="989934"/>
                  <a:pt x="607876" y="997980"/>
                  <a:pt x="585101" y="1002535"/>
                </a:cubicBezTo>
                <a:cubicBezTo>
                  <a:pt x="553642" y="1008826"/>
                  <a:pt x="517073" y="1015231"/>
                  <a:pt x="485949" y="1024568"/>
                </a:cubicBezTo>
                <a:cubicBezTo>
                  <a:pt x="463703" y="1031242"/>
                  <a:pt x="441882" y="1039257"/>
                  <a:pt x="419848" y="1046602"/>
                </a:cubicBezTo>
                <a:cubicBezTo>
                  <a:pt x="408831" y="1050274"/>
                  <a:pt x="398184" y="1055341"/>
                  <a:pt x="386797" y="1057619"/>
                </a:cubicBezTo>
                <a:cubicBezTo>
                  <a:pt x="240440" y="1086891"/>
                  <a:pt x="313893" y="1075927"/>
                  <a:pt x="166460" y="1090670"/>
                </a:cubicBezTo>
                <a:lnTo>
                  <a:pt x="210527" y="1156771"/>
                </a:lnTo>
                <a:lnTo>
                  <a:pt x="232561" y="1189821"/>
                </a:lnTo>
                <a:cubicBezTo>
                  <a:pt x="228889" y="1237561"/>
                  <a:pt x="229012" y="1285746"/>
                  <a:pt x="221544" y="1333041"/>
                </a:cubicBezTo>
                <a:cubicBezTo>
                  <a:pt x="217922" y="1355982"/>
                  <a:pt x="221544" y="1391797"/>
                  <a:pt x="199510" y="1399142"/>
                </a:cubicBezTo>
                <a:lnTo>
                  <a:pt x="166460" y="1410159"/>
                </a:lnTo>
                <a:cubicBezTo>
                  <a:pt x="155443" y="1421176"/>
                  <a:pt x="146373" y="1434567"/>
                  <a:pt x="133409" y="1443209"/>
                </a:cubicBezTo>
                <a:cubicBezTo>
                  <a:pt x="99476" y="1465831"/>
                  <a:pt x="58744" y="1448281"/>
                  <a:pt x="23241" y="1443209"/>
                </a:cubicBezTo>
                <a:cubicBezTo>
                  <a:pt x="14509" y="1417012"/>
                  <a:pt x="5818" y="1393760"/>
                  <a:pt x="1207" y="1366091"/>
                </a:cubicBezTo>
                <a:cubicBezTo>
                  <a:pt x="0" y="1358846"/>
                  <a:pt x="1207" y="1351402"/>
                  <a:pt x="1207" y="1344057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олилиния 17"/>
          <p:cNvSpPr/>
          <p:nvPr/>
        </p:nvSpPr>
        <p:spPr>
          <a:xfrm>
            <a:off x="2857488" y="4286256"/>
            <a:ext cx="483388" cy="432746"/>
          </a:xfrm>
          <a:custGeom>
            <a:avLst/>
            <a:gdLst>
              <a:gd name="connsiteX0" fmla="*/ 174915 w 483388"/>
              <a:gd name="connsiteY0" fmla="*/ 0 h 432746"/>
              <a:gd name="connsiteX1" fmla="*/ 97797 w 483388"/>
              <a:gd name="connsiteY1" fmla="*/ 22034 h 432746"/>
              <a:gd name="connsiteX2" fmla="*/ 86780 w 483388"/>
              <a:gd name="connsiteY2" fmla="*/ 55085 h 432746"/>
              <a:gd name="connsiteX3" fmla="*/ 53730 w 483388"/>
              <a:gd name="connsiteY3" fmla="*/ 77119 h 432746"/>
              <a:gd name="connsiteX4" fmla="*/ 42713 w 483388"/>
              <a:gd name="connsiteY4" fmla="*/ 110169 h 432746"/>
              <a:gd name="connsiteX5" fmla="*/ 9662 w 483388"/>
              <a:gd name="connsiteY5" fmla="*/ 176270 h 432746"/>
              <a:gd name="connsiteX6" fmla="*/ 20679 w 483388"/>
              <a:gd name="connsiteY6" fmla="*/ 308473 h 432746"/>
              <a:gd name="connsiteX7" fmla="*/ 53730 w 483388"/>
              <a:gd name="connsiteY7" fmla="*/ 330506 h 432746"/>
              <a:gd name="connsiteX8" fmla="*/ 152882 w 483388"/>
              <a:gd name="connsiteY8" fmla="*/ 385591 h 432746"/>
              <a:gd name="connsiteX9" fmla="*/ 218983 w 483388"/>
              <a:gd name="connsiteY9" fmla="*/ 407625 h 432746"/>
              <a:gd name="connsiteX10" fmla="*/ 274067 w 483388"/>
              <a:gd name="connsiteY10" fmla="*/ 418641 h 432746"/>
              <a:gd name="connsiteX11" fmla="*/ 307118 w 483388"/>
              <a:gd name="connsiteY11" fmla="*/ 429658 h 432746"/>
              <a:gd name="connsiteX12" fmla="*/ 483388 w 483388"/>
              <a:gd name="connsiteY12" fmla="*/ 429658 h 43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83388" h="432746">
                <a:moveTo>
                  <a:pt x="174915" y="0"/>
                </a:moveTo>
                <a:cubicBezTo>
                  <a:pt x="174534" y="95"/>
                  <a:pt x="103065" y="16766"/>
                  <a:pt x="97797" y="22034"/>
                </a:cubicBezTo>
                <a:cubicBezTo>
                  <a:pt x="89585" y="30246"/>
                  <a:pt x="94034" y="46017"/>
                  <a:pt x="86780" y="55085"/>
                </a:cubicBezTo>
                <a:cubicBezTo>
                  <a:pt x="78509" y="65424"/>
                  <a:pt x="64747" y="69774"/>
                  <a:pt x="53730" y="77119"/>
                </a:cubicBezTo>
                <a:cubicBezTo>
                  <a:pt x="50058" y="88136"/>
                  <a:pt x="47906" y="99782"/>
                  <a:pt x="42713" y="110169"/>
                </a:cubicBezTo>
                <a:cubicBezTo>
                  <a:pt x="0" y="195594"/>
                  <a:pt x="37353" y="93199"/>
                  <a:pt x="9662" y="176270"/>
                </a:cubicBezTo>
                <a:cubicBezTo>
                  <a:pt x="13334" y="220338"/>
                  <a:pt x="8531" y="265954"/>
                  <a:pt x="20679" y="308473"/>
                </a:cubicBezTo>
                <a:cubicBezTo>
                  <a:pt x="24317" y="321204"/>
                  <a:pt x="43558" y="322030"/>
                  <a:pt x="53730" y="330506"/>
                </a:cubicBezTo>
                <a:cubicBezTo>
                  <a:pt x="119698" y="385479"/>
                  <a:pt x="47410" y="350433"/>
                  <a:pt x="152882" y="385591"/>
                </a:cubicBezTo>
                <a:cubicBezTo>
                  <a:pt x="152886" y="385592"/>
                  <a:pt x="218980" y="407624"/>
                  <a:pt x="218983" y="407625"/>
                </a:cubicBezTo>
                <a:cubicBezTo>
                  <a:pt x="237344" y="411297"/>
                  <a:pt x="255901" y="414100"/>
                  <a:pt x="274067" y="418641"/>
                </a:cubicBezTo>
                <a:cubicBezTo>
                  <a:pt x="285333" y="421457"/>
                  <a:pt x="295521" y="429048"/>
                  <a:pt x="307118" y="429658"/>
                </a:cubicBezTo>
                <a:cubicBezTo>
                  <a:pt x="365793" y="432746"/>
                  <a:pt x="424631" y="429658"/>
                  <a:pt x="483388" y="429658"/>
                </a:cubicBezTo>
              </a:path>
            </a:pathLst>
          </a:cu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 descr="по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5715016"/>
            <a:ext cx="1888726" cy="781140"/>
          </a:xfrm>
          <a:prstGeom prst="rect">
            <a:avLst/>
          </a:prstGeom>
          <a:solidFill>
            <a:srgbClr val="FF0000"/>
          </a:solidFill>
        </p:spPr>
      </p:pic>
      <p:pic>
        <p:nvPicPr>
          <p:cNvPr id="21" name="Рисунок 20" descr="по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6" y="5715016"/>
            <a:ext cx="1888726" cy="781140"/>
          </a:xfrm>
          <a:prstGeom prst="rect">
            <a:avLst/>
          </a:prstGeom>
        </p:spPr>
      </p:pic>
      <p:cxnSp>
        <p:nvCxnSpPr>
          <p:cNvPr id="23" name="Прямая соединительная линия 22"/>
          <p:cNvCxnSpPr/>
          <p:nvPr/>
        </p:nvCxnSpPr>
        <p:spPr>
          <a:xfrm rot="5400000">
            <a:off x="2714612" y="5429264"/>
            <a:ext cx="1643074" cy="35719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4643438" y="5500702"/>
            <a:ext cx="1643074" cy="35719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 descr="зел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5715016"/>
            <a:ext cx="1619476" cy="771633"/>
          </a:xfrm>
          <a:prstGeom prst="rect">
            <a:avLst/>
          </a:prstGeom>
        </p:spPr>
      </p:pic>
      <p:pic>
        <p:nvPicPr>
          <p:cNvPr id="14" name="Рисунок 13" descr="син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18" y="5715016"/>
            <a:ext cx="1600423" cy="762106"/>
          </a:xfrm>
          <a:prstGeom prst="rect">
            <a:avLst/>
          </a:prstGeom>
        </p:spPr>
      </p:pic>
      <p:sp>
        <p:nvSpPr>
          <p:cNvPr id="15" name="Овал 14"/>
          <p:cNvSpPr/>
          <p:nvPr/>
        </p:nvSpPr>
        <p:spPr>
          <a:xfrm>
            <a:off x="2786050" y="1571612"/>
            <a:ext cx="3429024" cy="342902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chemeClr val="tx1"/>
                </a:solidFill>
              </a:rPr>
              <a:t>К</a:t>
            </a:r>
            <a:endParaRPr lang="ru-RU" sz="15000" b="1" dirty="0">
              <a:solidFill>
                <a:schemeClr val="tx1"/>
              </a:solidFill>
            </a:endParaRPr>
          </a:p>
        </p:txBody>
      </p:sp>
      <p:pic>
        <p:nvPicPr>
          <p:cNvPr id="22" name="Рисунок 21" descr="шляп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928670"/>
            <a:ext cx="3734321" cy="14003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adik.ru/bukvy/k3.jpg"/>
          <p:cNvPicPr>
            <a:picLocks noChangeAspect="1" noChangeArrowheads="1"/>
          </p:cNvPicPr>
          <p:nvPr/>
        </p:nvPicPr>
        <p:blipFill>
          <a:blip r:embed="rId2"/>
          <a:srcRect l="10000" t="5000" r="5000" b="5000"/>
          <a:stretch>
            <a:fillRect/>
          </a:stretch>
        </p:blipFill>
        <p:spPr bwMode="auto">
          <a:xfrm>
            <a:off x="142844" y="0"/>
            <a:ext cx="3521894" cy="37290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071942"/>
            <a:ext cx="392909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Сигнальщик </a:t>
            </a:r>
            <a:r>
              <a:rPr lang="ru-RU" sz="3600" b="1" dirty="0" smtClean="0">
                <a:latin typeface="Monotype Corsiva" pitchFamily="66" charset="0"/>
              </a:rPr>
              <a:t>держит </a:t>
            </a:r>
            <a:endParaRPr lang="ru-RU" sz="3600" b="1" dirty="0" smtClean="0">
              <a:latin typeface="Monotype Corsiva" pitchFamily="66" charset="0"/>
            </a:endParaRPr>
          </a:p>
          <a:p>
            <a:r>
              <a:rPr lang="ru-RU" sz="3600" b="1" dirty="0" smtClean="0">
                <a:latin typeface="Monotype Corsiva" pitchFamily="66" charset="0"/>
              </a:rPr>
              <a:t>два </a:t>
            </a:r>
            <a:r>
              <a:rPr lang="ru-RU" sz="3600" b="1" dirty="0" smtClean="0">
                <a:latin typeface="Monotype Corsiva" pitchFamily="66" charset="0"/>
              </a:rPr>
              <a:t>флажка.</a:t>
            </a:r>
            <a:br>
              <a:rPr lang="ru-RU" sz="3600" b="1" dirty="0" smtClean="0">
                <a:latin typeface="Monotype Corsiva" pitchFamily="66" charset="0"/>
              </a:rPr>
            </a:br>
            <a:r>
              <a:rPr lang="ru-RU" sz="3600" b="1" dirty="0" smtClean="0">
                <a:latin typeface="Monotype Corsiva" pitchFamily="66" charset="0"/>
              </a:rPr>
              <a:t>С флажками он – </a:t>
            </a:r>
            <a:endParaRPr lang="ru-RU" sz="3600" b="1" dirty="0" smtClean="0">
              <a:latin typeface="Monotype Corsiva" pitchFamily="66" charset="0"/>
            </a:endParaRPr>
          </a:p>
          <a:p>
            <a:r>
              <a:rPr lang="ru-RU" sz="3600" b="1" dirty="0" smtClean="0">
                <a:latin typeface="Monotype Corsiva" pitchFamily="66" charset="0"/>
              </a:rPr>
              <a:t>как </a:t>
            </a:r>
            <a:r>
              <a:rPr lang="ru-RU" sz="3600" b="1" dirty="0" smtClean="0">
                <a:latin typeface="Monotype Corsiva" pitchFamily="66" charset="0"/>
              </a:rPr>
              <a:t>буква К.</a:t>
            </a:r>
            <a:endParaRPr lang="ru-RU" sz="3600" b="1" dirty="0"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00562" y="285728"/>
            <a:ext cx="42148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prstClr val="black"/>
                </a:solidFill>
                <a:latin typeface="Monotype Corsiva" pitchFamily="66" charset="0"/>
              </a:rPr>
              <a:t>Кто отправляется в полет,</a:t>
            </a:r>
            <a:br>
              <a:rPr lang="ru-RU" sz="3600" b="1" dirty="0" smtClean="0">
                <a:solidFill>
                  <a:prstClr val="black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prstClr val="black"/>
                </a:solidFill>
                <a:latin typeface="Monotype Corsiva" pitchFamily="66" charset="0"/>
              </a:rPr>
              <a:t>В клюве веточку </a:t>
            </a:r>
            <a:r>
              <a:rPr lang="ru-RU" sz="3600" b="1" dirty="0" smtClean="0">
                <a:solidFill>
                  <a:prstClr val="black"/>
                </a:solidFill>
                <a:latin typeface="Monotype Corsiva" pitchFamily="66" charset="0"/>
              </a:rPr>
              <a:t> несет?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5" name="Рисунок 4" descr="аи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3743" y="2143116"/>
            <a:ext cx="2310257" cy="2643206"/>
          </a:xfrm>
          <a:prstGeom prst="rect">
            <a:avLst/>
          </a:prstGeom>
        </p:spPr>
      </p:pic>
      <p:pic>
        <p:nvPicPr>
          <p:cNvPr id="6" name="Рисунок 5" descr="сиг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3357562"/>
            <a:ext cx="2721951" cy="3281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banana.by/uploads/posts/2010-01/1263137503_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449" y="214290"/>
            <a:ext cx="8912551" cy="6357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480" y="285728"/>
            <a:ext cx="564360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Расселась барыня на грядке,</a:t>
            </a:r>
          </a:p>
          <a:p>
            <a:r>
              <a:rPr lang="ru-RU" sz="3600" b="1" dirty="0" smtClean="0">
                <a:latin typeface="Monotype Corsiva" pitchFamily="66" charset="0"/>
              </a:rPr>
              <a:t>Одета в грузные шелка.</a:t>
            </a:r>
          </a:p>
          <a:p>
            <a:r>
              <a:rPr lang="ru-RU" sz="3600" b="1" dirty="0" smtClean="0">
                <a:latin typeface="Monotype Corsiva" pitchFamily="66" charset="0"/>
              </a:rPr>
              <a:t>Мы для неё готовим кадки,</a:t>
            </a:r>
          </a:p>
          <a:p>
            <a:r>
              <a:rPr lang="ru-RU" sz="3600" b="1" dirty="0" smtClean="0">
                <a:latin typeface="Monotype Corsiva" pitchFamily="66" charset="0"/>
              </a:rPr>
              <a:t>А также соли полмешка.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19458" name="Picture 2" descr="http://www.ekomissionka.zt.ua/content/2012/20121114/u114980/images/201211/i20121114143353-kapusta-belokochanna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071810"/>
            <a:ext cx="3319452" cy="3280091"/>
          </a:xfrm>
          <a:prstGeom prst="rect">
            <a:avLst/>
          </a:prstGeom>
          <a:noFill/>
        </p:spPr>
      </p:pic>
      <p:pic>
        <p:nvPicPr>
          <p:cNvPr id="19460" name="Picture 4" descr="http://toget.ru/news_pics/564/564778_Parnyu_nuzhna_pomoshch_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14620"/>
            <a:ext cx="4143404" cy="385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3571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Любят нос везде совать:</a:t>
            </a:r>
          </a:p>
          <a:p>
            <a:r>
              <a:rPr lang="ru-RU" sz="3600" b="1" dirty="0" smtClean="0">
                <a:latin typeface="Monotype Corsiva" pitchFamily="66" charset="0"/>
              </a:rPr>
              <a:t>И чертить, и рисовать.</a:t>
            </a:r>
          </a:p>
          <a:p>
            <a:r>
              <a:rPr lang="ru-RU" sz="3600" b="1" dirty="0" smtClean="0">
                <a:latin typeface="Monotype Corsiva" pitchFamily="66" charset="0"/>
              </a:rPr>
              <a:t>Всё раскрашивают сами</a:t>
            </a:r>
          </a:p>
          <a:p>
            <a:r>
              <a:rPr lang="ru-RU" sz="3600" b="1" dirty="0" smtClean="0">
                <a:latin typeface="Monotype Corsiva" pitchFamily="66" charset="0"/>
              </a:rPr>
              <a:t>Разноцветными носами.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18434" name="Picture 2" descr="http://volno.baranovichi.edu.by/sm_full.aspx?guid=628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000372"/>
            <a:ext cx="4714860" cy="3215273"/>
          </a:xfrm>
          <a:prstGeom prst="rect">
            <a:avLst/>
          </a:prstGeom>
          <a:noFill/>
        </p:spPr>
      </p:pic>
      <p:pic>
        <p:nvPicPr>
          <p:cNvPr id="4" name="Picture 4" descr="http://toget.ru/news_pics/564/564778_Parnyu_nuzhna_pomoshch_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714620"/>
            <a:ext cx="4857784" cy="385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64358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Это что тут за зверёк,</a:t>
            </a:r>
          </a:p>
          <a:p>
            <a:r>
              <a:rPr lang="ru-RU" sz="3600" b="1" dirty="0" smtClean="0">
                <a:latin typeface="Monotype Corsiva" pitchFamily="66" charset="0"/>
              </a:rPr>
              <a:t>Ходит вдоль и поперёк?</a:t>
            </a:r>
          </a:p>
          <a:p>
            <a:r>
              <a:rPr lang="ru-RU" sz="3600" b="1" dirty="0" smtClean="0">
                <a:latin typeface="Monotype Corsiva" pitchFamily="66" charset="0"/>
              </a:rPr>
              <a:t>В краске выпачканный нос,</a:t>
            </a:r>
          </a:p>
          <a:p>
            <a:r>
              <a:rPr lang="ru-RU" sz="3600" b="1" dirty="0" smtClean="0">
                <a:latin typeface="Monotype Corsiva" pitchFamily="66" charset="0"/>
              </a:rPr>
              <a:t>Деревянный длинный хвост. 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17410" name="Picture 2" descr="http://img-fotki.yandex.ru/get/4403/tatyana2q8-medvedeva.1ba/0_58885_d71d4ee8_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267836"/>
            <a:ext cx="3762368" cy="3280786"/>
          </a:xfrm>
          <a:prstGeom prst="rect">
            <a:avLst/>
          </a:prstGeom>
          <a:noFill/>
        </p:spPr>
      </p:pic>
      <p:pic>
        <p:nvPicPr>
          <p:cNvPr id="4" name="Picture 4" descr="http://toget.ru/news_pics/564/564778_Parnyu_nuzhna_pomoshch_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714620"/>
            <a:ext cx="4143404" cy="385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0232" y="285728"/>
            <a:ext cx="53578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atin typeface="Monotype Corsiva" pitchFamily="66" charset="0"/>
              </a:rPr>
              <a:t>Я всё знаю, всех учу,</a:t>
            </a:r>
          </a:p>
          <a:p>
            <a:r>
              <a:rPr lang="ru-RU" sz="3600" b="1" dirty="0" smtClean="0">
                <a:latin typeface="Monotype Corsiva" pitchFamily="66" charset="0"/>
              </a:rPr>
              <a:t>Но сама всегда молчу.</a:t>
            </a:r>
          </a:p>
          <a:p>
            <a:r>
              <a:rPr lang="ru-RU" sz="3600" b="1" dirty="0" smtClean="0">
                <a:latin typeface="Monotype Corsiva" pitchFamily="66" charset="0"/>
              </a:rPr>
              <a:t>Чтоб со мною </a:t>
            </a:r>
            <a:r>
              <a:rPr lang="ru-RU" sz="3600" b="1" dirty="0" smtClean="0">
                <a:latin typeface="Monotype Corsiva" pitchFamily="66" charset="0"/>
              </a:rPr>
              <a:t>подружиться</a:t>
            </a:r>
            <a:r>
              <a:rPr lang="ru-RU" sz="3600" b="1" dirty="0" smtClean="0">
                <a:latin typeface="Monotype Corsiva" pitchFamily="66" charset="0"/>
              </a:rPr>
              <a:t>,</a:t>
            </a:r>
          </a:p>
          <a:p>
            <a:r>
              <a:rPr lang="ru-RU" sz="3600" b="1" dirty="0" smtClean="0">
                <a:latin typeface="Monotype Corsiva" pitchFamily="66" charset="0"/>
              </a:rPr>
              <a:t>Надо грамоте учиться. </a:t>
            </a:r>
            <a:endParaRPr lang="ru-RU" sz="3600" b="1" dirty="0">
              <a:latin typeface="Monotype Corsiva" pitchFamily="66" charset="0"/>
            </a:endParaRPr>
          </a:p>
        </p:txBody>
      </p:sp>
      <p:pic>
        <p:nvPicPr>
          <p:cNvPr id="16386" name="Picture 2" descr="http://utcan.ut.ac.ir/fa/images/book.jpg"/>
          <p:cNvPicPr>
            <a:picLocks noChangeAspect="1" noChangeArrowheads="1"/>
          </p:cNvPicPr>
          <p:nvPr/>
        </p:nvPicPr>
        <p:blipFill>
          <a:blip r:embed="rId2"/>
          <a:srcRect l="1611" t="5080" r="6445" b="15240"/>
          <a:stretch>
            <a:fillRect/>
          </a:stretch>
        </p:blipFill>
        <p:spPr bwMode="auto">
          <a:xfrm>
            <a:off x="2000232" y="3643314"/>
            <a:ext cx="4969781" cy="2732226"/>
          </a:xfrm>
          <a:prstGeom prst="rect">
            <a:avLst/>
          </a:prstGeom>
          <a:noFill/>
        </p:spPr>
      </p:pic>
      <p:pic>
        <p:nvPicPr>
          <p:cNvPr id="6" name="Picture 4" descr="http://toget.ru/news_pics/564/564778_Parnyu_nuzhna_pomoshch__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2714620"/>
            <a:ext cx="4929222" cy="38576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 descr="кол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1357298"/>
            <a:ext cx="3894603" cy="2786082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928662" y="2214554"/>
            <a:ext cx="2643206" cy="27146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chemeClr val="tx1"/>
                </a:solidFill>
              </a:rPr>
              <a:t>К</a:t>
            </a:r>
            <a:endParaRPr lang="ru-RU" sz="15000" b="1" dirty="0">
              <a:solidFill>
                <a:schemeClr val="tx1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5357818" y="2285992"/>
            <a:ext cx="2714644" cy="2714644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0" b="1" dirty="0" smtClean="0">
                <a:solidFill>
                  <a:schemeClr val="tx1"/>
                </a:solidFill>
              </a:rPr>
              <a:t>Г</a:t>
            </a:r>
            <a:endParaRPr lang="ru-RU" sz="15000" b="1" dirty="0">
              <a:solidFill>
                <a:schemeClr val="tx1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>
            <a:off x="964381" y="5322107"/>
            <a:ext cx="1428760" cy="50006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rot="5400000">
            <a:off x="5464975" y="5464983"/>
            <a:ext cx="1428760" cy="35719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6200000" flipH="1">
            <a:off x="2143108" y="5286388"/>
            <a:ext cx="1500198" cy="642942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rot="16200000" flipH="1">
            <a:off x="6786578" y="5357826"/>
            <a:ext cx="1428760" cy="571504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 descr="син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5786454"/>
            <a:ext cx="1378965" cy="656650"/>
          </a:xfrm>
          <a:prstGeom prst="rect">
            <a:avLst/>
          </a:prstGeom>
        </p:spPr>
      </p:pic>
      <p:pic>
        <p:nvPicPr>
          <p:cNvPr id="9" name="Рисунок 8" descr="син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5786454"/>
            <a:ext cx="1300383" cy="619230"/>
          </a:xfrm>
          <a:prstGeom prst="rect">
            <a:avLst/>
          </a:prstGeom>
        </p:spPr>
      </p:pic>
      <p:pic>
        <p:nvPicPr>
          <p:cNvPr id="19" name="Рисунок 18" descr="зел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5786454"/>
            <a:ext cx="1357322" cy="646724"/>
          </a:xfrm>
          <a:prstGeom prst="rect">
            <a:avLst/>
          </a:prstGeom>
        </p:spPr>
      </p:pic>
      <p:pic>
        <p:nvPicPr>
          <p:cNvPr id="20" name="Рисунок 19" descr="зел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6710" y="5768502"/>
            <a:ext cx="1357290" cy="646709"/>
          </a:xfrm>
          <a:prstGeom prst="rect">
            <a:avLst/>
          </a:prstGeom>
        </p:spPr>
      </p:pic>
      <p:pic>
        <p:nvPicPr>
          <p:cNvPr id="22" name="Рисунок 21" descr="шляпа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1500174"/>
            <a:ext cx="2972316" cy="1114619"/>
          </a:xfrm>
          <a:prstGeom prst="rect">
            <a:avLst/>
          </a:prstGeom>
        </p:spPr>
      </p:pic>
      <p:sp>
        <p:nvSpPr>
          <p:cNvPr id="24" name="Полилиния 23"/>
          <p:cNvSpPr/>
          <p:nvPr/>
        </p:nvSpPr>
        <p:spPr>
          <a:xfrm>
            <a:off x="517793" y="3336528"/>
            <a:ext cx="638978" cy="1015135"/>
          </a:xfrm>
          <a:custGeom>
            <a:avLst/>
            <a:gdLst>
              <a:gd name="connsiteX0" fmla="*/ 418641 w 638978"/>
              <a:gd name="connsiteY0" fmla="*/ 1583 h 1015135"/>
              <a:gd name="connsiteX1" fmla="*/ 198303 w 638978"/>
              <a:gd name="connsiteY1" fmla="*/ 12600 h 1015135"/>
              <a:gd name="connsiteX2" fmla="*/ 165253 w 638978"/>
              <a:gd name="connsiteY2" fmla="*/ 45650 h 1015135"/>
              <a:gd name="connsiteX3" fmla="*/ 132202 w 638978"/>
              <a:gd name="connsiteY3" fmla="*/ 67684 h 1015135"/>
              <a:gd name="connsiteX4" fmla="*/ 77118 w 638978"/>
              <a:gd name="connsiteY4" fmla="*/ 133785 h 1015135"/>
              <a:gd name="connsiteX5" fmla="*/ 44067 w 638978"/>
              <a:gd name="connsiteY5" fmla="*/ 155819 h 1015135"/>
              <a:gd name="connsiteX6" fmla="*/ 22034 w 638978"/>
              <a:gd name="connsiteY6" fmla="*/ 188870 h 1015135"/>
              <a:gd name="connsiteX7" fmla="*/ 0 w 638978"/>
              <a:gd name="connsiteY7" fmla="*/ 254971 h 1015135"/>
              <a:gd name="connsiteX8" fmla="*/ 11017 w 638978"/>
              <a:gd name="connsiteY8" fmla="*/ 431241 h 1015135"/>
              <a:gd name="connsiteX9" fmla="*/ 22034 w 638978"/>
              <a:gd name="connsiteY9" fmla="*/ 464291 h 1015135"/>
              <a:gd name="connsiteX10" fmla="*/ 55084 w 638978"/>
              <a:gd name="connsiteY10" fmla="*/ 486325 h 1015135"/>
              <a:gd name="connsiteX11" fmla="*/ 121185 w 638978"/>
              <a:gd name="connsiteY11" fmla="*/ 552426 h 1015135"/>
              <a:gd name="connsiteX12" fmla="*/ 154236 w 638978"/>
              <a:gd name="connsiteY12" fmla="*/ 563443 h 1015135"/>
              <a:gd name="connsiteX13" fmla="*/ 220337 w 638978"/>
              <a:gd name="connsiteY13" fmla="*/ 607511 h 1015135"/>
              <a:gd name="connsiteX14" fmla="*/ 253388 w 638978"/>
              <a:gd name="connsiteY14" fmla="*/ 618527 h 1015135"/>
              <a:gd name="connsiteX15" fmla="*/ 286438 w 638978"/>
              <a:gd name="connsiteY15" fmla="*/ 640561 h 1015135"/>
              <a:gd name="connsiteX16" fmla="*/ 341523 w 638978"/>
              <a:gd name="connsiteY16" fmla="*/ 651578 h 1015135"/>
              <a:gd name="connsiteX17" fmla="*/ 440674 w 638978"/>
              <a:gd name="connsiteY17" fmla="*/ 695645 h 1015135"/>
              <a:gd name="connsiteX18" fmla="*/ 385590 w 638978"/>
              <a:gd name="connsiteY18" fmla="*/ 794797 h 1015135"/>
              <a:gd name="connsiteX19" fmla="*/ 396607 w 638978"/>
              <a:gd name="connsiteY19" fmla="*/ 915983 h 1015135"/>
              <a:gd name="connsiteX20" fmla="*/ 429658 w 638978"/>
              <a:gd name="connsiteY20" fmla="*/ 927000 h 1015135"/>
              <a:gd name="connsiteX21" fmla="*/ 495759 w 638978"/>
              <a:gd name="connsiteY21" fmla="*/ 960050 h 1015135"/>
              <a:gd name="connsiteX22" fmla="*/ 594911 w 638978"/>
              <a:gd name="connsiteY22" fmla="*/ 1004118 h 1015135"/>
              <a:gd name="connsiteX23" fmla="*/ 638978 w 638978"/>
              <a:gd name="connsiteY23" fmla="*/ 1015135 h 10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8978" h="1015135">
                <a:moveTo>
                  <a:pt x="418641" y="1583"/>
                </a:moveTo>
                <a:cubicBezTo>
                  <a:pt x="345195" y="5255"/>
                  <a:pt x="270753" y="0"/>
                  <a:pt x="198303" y="12600"/>
                </a:cubicBezTo>
                <a:cubicBezTo>
                  <a:pt x="182953" y="15269"/>
                  <a:pt x="177222" y="35676"/>
                  <a:pt x="165253" y="45650"/>
                </a:cubicBezTo>
                <a:cubicBezTo>
                  <a:pt x="155081" y="54127"/>
                  <a:pt x="142374" y="59207"/>
                  <a:pt x="132202" y="67684"/>
                </a:cubicBezTo>
                <a:cubicBezTo>
                  <a:pt x="23909" y="157930"/>
                  <a:pt x="163782" y="47122"/>
                  <a:pt x="77118" y="133785"/>
                </a:cubicBezTo>
                <a:cubicBezTo>
                  <a:pt x="67755" y="143148"/>
                  <a:pt x="55084" y="148474"/>
                  <a:pt x="44067" y="155819"/>
                </a:cubicBezTo>
                <a:cubicBezTo>
                  <a:pt x="36723" y="166836"/>
                  <a:pt x="27411" y="176771"/>
                  <a:pt x="22034" y="188870"/>
                </a:cubicBezTo>
                <a:cubicBezTo>
                  <a:pt x="12601" y="210094"/>
                  <a:pt x="0" y="254971"/>
                  <a:pt x="0" y="254971"/>
                </a:cubicBezTo>
                <a:cubicBezTo>
                  <a:pt x="3672" y="313728"/>
                  <a:pt x="4854" y="372693"/>
                  <a:pt x="11017" y="431241"/>
                </a:cubicBezTo>
                <a:cubicBezTo>
                  <a:pt x="12233" y="442790"/>
                  <a:pt x="14780" y="455223"/>
                  <a:pt x="22034" y="464291"/>
                </a:cubicBezTo>
                <a:cubicBezTo>
                  <a:pt x="30305" y="474630"/>
                  <a:pt x="45188" y="477528"/>
                  <a:pt x="55084" y="486325"/>
                </a:cubicBezTo>
                <a:cubicBezTo>
                  <a:pt x="78373" y="507027"/>
                  <a:pt x="91624" y="542572"/>
                  <a:pt x="121185" y="552426"/>
                </a:cubicBezTo>
                <a:cubicBezTo>
                  <a:pt x="132202" y="556098"/>
                  <a:pt x="144084" y="557803"/>
                  <a:pt x="154236" y="563443"/>
                </a:cubicBezTo>
                <a:cubicBezTo>
                  <a:pt x="177385" y="576304"/>
                  <a:pt x="195214" y="599138"/>
                  <a:pt x="220337" y="607511"/>
                </a:cubicBezTo>
                <a:lnTo>
                  <a:pt x="253388" y="618527"/>
                </a:lnTo>
                <a:cubicBezTo>
                  <a:pt x="264405" y="625872"/>
                  <a:pt x="274041" y="635912"/>
                  <a:pt x="286438" y="640561"/>
                </a:cubicBezTo>
                <a:cubicBezTo>
                  <a:pt x="303971" y="647136"/>
                  <a:pt x="323458" y="646651"/>
                  <a:pt x="341523" y="651578"/>
                </a:cubicBezTo>
                <a:cubicBezTo>
                  <a:pt x="408082" y="669731"/>
                  <a:pt x="395199" y="665329"/>
                  <a:pt x="440674" y="695645"/>
                </a:cubicBezTo>
                <a:cubicBezTo>
                  <a:pt x="390166" y="771409"/>
                  <a:pt x="404981" y="736625"/>
                  <a:pt x="385590" y="794797"/>
                </a:cubicBezTo>
                <a:cubicBezTo>
                  <a:pt x="389262" y="835192"/>
                  <a:pt x="383780" y="877503"/>
                  <a:pt x="396607" y="915983"/>
                </a:cubicBezTo>
                <a:cubicBezTo>
                  <a:pt x="400279" y="927000"/>
                  <a:pt x="419271" y="921807"/>
                  <a:pt x="429658" y="927000"/>
                </a:cubicBezTo>
                <a:cubicBezTo>
                  <a:pt x="515084" y="969713"/>
                  <a:pt x="412683" y="932358"/>
                  <a:pt x="495759" y="960050"/>
                </a:cubicBezTo>
                <a:cubicBezTo>
                  <a:pt x="539166" y="988989"/>
                  <a:pt x="531979" y="988385"/>
                  <a:pt x="594911" y="1004118"/>
                </a:cubicBezTo>
                <a:lnTo>
                  <a:pt x="638978" y="1015135"/>
                </a:lnTo>
              </a:path>
            </a:pathLst>
          </a:cu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олилиния 24"/>
          <p:cNvSpPr/>
          <p:nvPr/>
        </p:nvSpPr>
        <p:spPr>
          <a:xfrm rot="678138">
            <a:off x="7858148" y="3643314"/>
            <a:ext cx="638978" cy="1015135"/>
          </a:xfrm>
          <a:custGeom>
            <a:avLst/>
            <a:gdLst>
              <a:gd name="connsiteX0" fmla="*/ 418641 w 638978"/>
              <a:gd name="connsiteY0" fmla="*/ 1583 h 1015135"/>
              <a:gd name="connsiteX1" fmla="*/ 198303 w 638978"/>
              <a:gd name="connsiteY1" fmla="*/ 12600 h 1015135"/>
              <a:gd name="connsiteX2" fmla="*/ 165253 w 638978"/>
              <a:gd name="connsiteY2" fmla="*/ 45650 h 1015135"/>
              <a:gd name="connsiteX3" fmla="*/ 132202 w 638978"/>
              <a:gd name="connsiteY3" fmla="*/ 67684 h 1015135"/>
              <a:gd name="connsiteX4" fmla="*/ 77118 w 638978"/>
              <a:gd name="connsiteY4" fmla="*/ 133785 h 1015135"/>
              <a:gd name="connsiteX5" fmla="*/ 44067 w 638978"/>
              <a:gd name="connsiteY5" fmla="*/ 155819 h 1015135"/>
              <a:gd name="connsiteX6" fmla="*/ 22034 w 638978"/>
              <a:gd name="connsiteY6" fmla="*/ 188870 h 1015135"/>
              <a:gd name="connsiteX7" fmla="*/ 0 w 638978"/>
              <a:gd name="connsiteY7" fmla="*/ 254971 h 1015135"/>
              <a:gd name="connsiteX8" fmla="*/ 11017 w 638978"/>
              <a:gd name="connsiteY8" fmla="*/ 431241 h 1015135"/>
              <a:gd name="connsiteX9" fmla="*/ 22034 w 638978"/>
              <a:gd name="connsiteY9" fmla="*/ 464291 h 1015135"/>
              <a:gd name="connsiteX10" fmla="*/ 55084 w 638978"/>
              <a:gd name="connsiteY10" fmla="*/ 486325 h 1015135"/>
              <a:gd name="connsiteX11" fmla="*/ 121185 w 638978"/>
              <a:gd name="connsiteY11" fmla="*/ 552426 h 1015135"/>
              <a:gd name="connsiteX12" fmla="*/ 154236 w 638978"/>
              <a:gd name="connsiteY12" fmla="*/ 563443 h 1015135"/>
              <a:gd name="connsiteX13" fmla="*/ 220337 w 638978"/>
              <a:gd name="connsiteY13" fmla="*/ 607511 h 1015135"/>
              <a:gd name="connsiteX14" fmla="*/ 253388 w 638978"/>
              <a:gd name="connsiteY14" fmla="*/ 618527 h 1015135"/>
              <a:gd name="connsiteX15" fmla="*/ 286438 w 638978"/>
              <a:gd name="connsiteY15" fmla="*/ 640561 h 1015135"/>
              <a:gd name="connsiteX16" fmla="*/ 341523 w 638978"/>
              <a:gd name="connsiteY16" fmla="*/ 651578 h 1015135"/>
              <a:gd name="connsiteX17" fmla="*/ 440674 w 638978"/>
              <a:gd name="connsiteY17" fmla="*/ 695645 h 1015135"/>
              <a:gd name="connsiteX18" fmla="*/ 385590 w 638978"/>
              <a:gd name="connsiteY18" fmla="*/ 794797 h 1015135"/>
              <a:gd name="connsiteX19" fmla="*/ 396607 w 638978"/>
              <a:gd name="connsiteY19" fmla="*/ 915983 h 1015135"/>
              <a:gd name="connsiteX20" fmla="*/ 429658 w 638978"/>
              <a:gd name="connsiteY20" fmla="*/ 927000 h 1015135"/>
              <a:gd name="connsiteX21" fmla="*/ 495759 w 638978"/>
              <a:gd name="connsiteY21" fmla="*/ 960050 h 1015135"/>
              <a:gd name="connsiteX22" fmla="*/ 594911 w 638978"/>
              <a:gd name="connsiteY22" fmla="*/ 1004118 h 1015135"/>
              <a:gd name="connsiteX23" fmla="*/ 638978 w 638978"/>
              <a:gd name="connsiteY23" fmla="*/ 1015135 h 1015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8978" h="1015135">
                <a:moveTo>
                  <a:pt x="418641" y="1583"/>
                </a:moveTo>
                <a:cubicBezTo>
                  <a:pt x="345195" y="5255"/>
                  <a:pt x="270753" y="0"/>
                  <a:pt x="198303" y="12600"/>
                </a:cubicBezTo>
                <a:cubicBezTo>
                  <a:pt x="182953" y="15269"/>
                  <a:pt x="177222" y="35676"/>
                  <a:pt x="165253" y="45650"/>
                </a:cubicBezTo>
                <a:cubicBezTo>
                  <a:pt x="155081" y="54127"/>
                  <a:pt x="142374" y="59207"/>
                  <a:pt x="132202" y="67684"/>
                </a:cubicBezTo>
                <a:cubicBezTo>
                  <a:pt x="23909" y="157930"/>
                  <a:pt x="163782" y="47122"/>
                  <a:pt x="77118" y="133785"/>
                </a:cubicBezTo>
                <a:cubicBezTo>
                  <a:pt x="67755" y="143148"/>
                  <a:pt x="55084" y="148474"/>
                  <a:pt x="44067" y="155819"/>
                </a:cubicBezTo>
                <a:cubicBezTo>
                  <a:pt x="36723" y="166836"/>
                  <a:pt x="27411" y="176771"/>
                  <a:pt x="22034" y="188870"/>
                </a:cubicBezTo>
                <a:cubicBezTo>
                  <a:pt x="12601" y="210094"/>
                  <a:pt x="0" y="254971"/>
                  <a:pt x="0" y="254971"/>
                </a:cubicBezTo>
                <a:cubicBezTo>
                  <a:pt x="3672" y="313728"/>
                  <a:pt x="4854" y="372693"/>
                  <a:pt x="11017" y="431241"/>
                </a:cubicBezTo>
                <a:cubicBezTo>
                  <a:pt x="12233" y="442790"/>
                  <a:pt x="14780" y="455223"/>
                  <a:pt x="22034" y="464291"/>
                </a:cubicBezTo>
                <a:cubicBezTo>
                  <a:pt x="30305" y="474630"/>
                  <a:pt x="45188" y="477528"/>
                  <a:pt x="55084" y="486325"/>
                </a:cubicBezTo>
                <a:cubicBezTo>
                  <a:pt x="78373" y="507027"/>
                  <a:pt x="91624" y="542572"/>
                  <a:pt x="121185" y="552426"/>
                </a:cubicBezTo>
                <a:cubicBezTo>
                  <a:pt x="132202" y="556098"/>
                  <a:pt x="144084" y="557803"/>
                  <a:pt x="154236" y="563443"/>
                </a:cubicBezTo>
                <a:cubicBezTo>
                  <a:pt x="177385" y="576304"/>
                  <a:pt x="195214" y="599138"/>
                  <a:pt x="220337" y="607511"/>
                </a:cubicBezTo>
                <a:lnTo>
                  <a:pt x="253388" y="618527"/>
                </a:lnTo>
                <a:cubicBezTo>
                  <a:pt x="264405" y="625872"/>
                  <a:pt x="274041" y="635912"/>
                  <a:pt x="286438" y="640561"/>
                </a:cubicBezTo>
                <a:cubicBezTo>
                  <a:pt x="303971" y="647136"/>
                  <a:pt x="323458" y="646651"/>
                  <a:pt x="341523" y="651578"/>
                </a:cubicBezTo>
                <a:cubicBezTo>
                  <a:pt x="408082" y="669731"/>
                  <a:pt x="395199" y="665329"/>
                  <a:pt x="440674" y="695645"/>
                </a:cubicBezTo>
                <a:cubicBezTo>
                  <a:pt x="390166" y="771409"/>
                  <a:pt x="404981" y="736625"/>
                  <a:pt x="385590" y="794797"/>
                </a:cubicBezTo>
                <a:cubicBezTo>
                  <a:pt x="389262" y="835192"/>
                  <a:pt x="383780" y="877503"/>
                  <a:pt x="396607" y="915983"/>
                </a:cubicBezTo>
                <a:cubicBezTo>
                  <a:pt x="400279" y="927000"/>
                  <a:pt x="419271" y="921807"/>
                  <a:pt x="429658" y="927000"/>
                </a:cubicBezTo>
                <a:cubicBezTo>
                  <a:pt x="515084" y="969713"/>
                  <a:pt x="412683" y="932358"/>
                  <a:pt x="495759" y="960050"/>
                </a:cubicBezTo>
                <a:cubicBezTo>
                  <a:pt x="539166" y="988989"/>
                  <a:pt x="531979" y="988385"/>
                  <a:pt x="594911" y="1004118"/>
                </a:cubicBezTo>
                <a:lnTo>
                  <a:pt x="638978" y="1015135"/>
                </a:lnTo>
              </a:path>
            </a:pathLst>
          </a:custGeom>
          <a:ln w="31750">
            <a:solidFill>
              <a:schemeClr val="tx1"/>
            </a:solidFill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3393273" y="3536157"/>
            <a:ext cx="1143008" cy="78581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3" idx="2"/>
          </p:cNvCxnSpPr>
          <p:nvPr/>
        </p:nvCxnSpPr>
        <p:spPr>
          <a:xfrm rot="10800000" flipV="1">
            <a:off x="4572000" y="3643314"/>
            <a:ext cx="785818" cy="85725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олилиния 34"/>
          <p:cNvSpPr/>
          <p:nvPr/>
        </p:nvSpPr>
        <p:spPr>
          <a:xfrm>
            <a:off x="4340646" y="4483314"/>
            <a:ext cx="248136" cy="324774"/>
          </a:xfrm>
          <a:custGeom>
            <a:avLst/>
            <a:gdLst>
              <a:gd name="connsiteX0" fmla="*/ 33050 w 248136"/>
              <a:gd name="connsiteY0" fmla="*/ 551 h 324774"/>
              <a:gd name="connsiteX1" fmla="*/ 121185 w 248136"/>
              <a:gd name="connsiteY1" fmla="*/ 22585 h 324774"/>
              <a:gd name="connsiteX2" fmla="*/ 198303 w 248136"/>
              <a:gd name="connsiteY2" fmla="*/ 44619 h 324774"/>
              <a:gd name="connsiteX3" fmla="*/ 231354 w 248136"/>
              <a:gd name="connsiteY3" fmla="*/ 143770 h 324774"/>
              <a:gd name="connsiteX4" fmla="*/ 242371 w 248136"/>
              <a:gd name="connsiteY4" fmla="*/ 176821 h 324774"/>
              <a:gd name="connsiteX5" fmla="*/ 198303 w 248136"/>
              <a:gd name="connsiteY5" fmla="*/ 231905 h 324774"/>
              <a:gd name="connsiteX6" fmla="*/ 165253 w 248136"/>
              <a:gd name="connsiteY6" fmla="*/ 298006 h 324774"/>
              <a:gd name="connsiteX7" fmla="*/ 132202 w 248136"/>
              <a:gd name="connsiteY7" fmla="*/ 320040 h 324774"/>
              <a:gd name="connsiteX8" fmla="*/ 77118 w 248136"/>
              <a:gd name="connsiteY8" fmla="*/ 309023 h 324774"/>
              <a:gd name="connsiteX9" fmla="*/ 66101 w 248136"/>
              <a:gd name="connsiteY9" fmla="*/ 275973 h 324774"/>
              <a:gd name="connsiteX10" fmla="*/ 44067 w 248136"/>
              <a:gd name="connsiteY10" fmla="*/ 242922 h 324774"/>
              <a:gd name="connsiteX11" fmla="*/ 22034 w 248136"/>
              <a:gd name="connsiteY11" fmla="*/ 121737 h 324774"/>
              <a:gd name="connsiteX12" fmla="*/ 0 w 248136"/>
              <a:gd name="connsiteY12" fmla="*/ 55635 h 32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8136" h="324774">
                <a:moveTo>
                  <a:pt x="33050" y="551"/>
                </a:moveTo>
                <a:cubicBezTo>
                  <a:pt x="145047" y="22950"/>
                  <a:pt x="42138" y="0"/>
                  <a:pt x="121185" y="22585"/>
                </a:cubicBezTo>
                <a:cubicBezTo>
                  <a:pt x="218018" y="50252"/>
                  <a:pt x="119061" y="18204"/>
                  <a:pt x="198303" y="44619"/>
                </a:cubicBezTo>
                <a:lnTo>
                  <a:pt x="231354" y="143770"/>
                </a:lnTo>
                <a:lnTo>
                  <a:pt x="242371" y="176821"/>
                </a:lnTo>
                <a:cubicBezTo>
                  <a:pt x="220923" y="241166"/>
                  <a:pt x="248136" y="182072"/>
                  <a:pt x="198303" y="231905"/>
                </a:cubicBezTo>
                <a:cubicBezTo>
                  <a:pt x="105434" y="324774"/>
                  <a:pt x="236934" y="208407"/>
                  <a:pt x="165253" y="298006"/>
                </a:cubicBezTo>
                <a:cubicBezTo>
                  <a:pt x="156981" y="308345"/>
                  <a:pt x="143219" y="312695"/>
                  <a:pt x="132202" y="320040"/>
                </a:cubicBezTo>
                <a:cubicBezTo>
                  <a:pt x="113841" y="316368"/>
                  <a:pt x="92698" y="319410"/>
                  <a:pt x="77118" y="309023"/>
                </a:cubicBezTo>
                <a:cubicBezTo>
                  <a:pt x="67456" y="302582"/>
                  <a:pt x="71294" y="286360"/>
                  <a:pt x="66101" y="275973"/>
                </a:cubicBezTo>
                <a:cubicBezTo>
                  <a:pt x="60179" y="264130"/>
                  <a:pt x="51412" y="253939"/>
                  <a:pt x="44067" y="242922"/>
                </a:cubicBezTo>
                <a:cubicBezTo>
                  <a:pt x="40470" y="221340"/>
                  <a:pt x="28630" y="145923"/>
                  <a:pt x="22034" y="121737"/>
                </a:cubicBezTo>
                <a:cubicBezTo>
                  <a:pt x="15923" y="99329"/>
                  <a:pt x="0" y="55635"/>
                  <a:pt x="0" y="55635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4307248" y="4464532"/>
            <a:ext cx="308819" cy="431735"/>
          </a:xfrm>
          <a:custGeom>
            <a:avLst/>
            <a:gdLst>
              <a:gd name="connsiteX0" fmla="*/ 264752 w 308819"/>
              <a:gd name="connsiteY0" fmla="*/ 19333 h 431735"/>
              <a:gd name="connsiteX1" fmla="*/ 297803 w 308819"/>
              <a:gd name="connsiteY1" fmla="*/ 85434 h 431735"/>
              <a:gd name="connsiteX2" fmla="*/ 308819 w 308819"/>
              <a:gd name="connsiteY2" fmla="*/ 118485 h 431735"/>
              <a:gd name="connsiteX3" fmla="*/ 286786 w 308819"/>
              <a:gd name="connsiteY3" fmla="*/ 261704 h 431735"/>
              <a:gd name="connsiteX4" fmla="*/ 275769 w 308819"/>
              <a:gd name="connsiteY4" fmla="*/ 294755 h 431735"/>
              <a:gd name="connsiteX5" fmla="*/ 253735 w 308819"/>
              <a:gd name="connsiteY5" fmla="*/ 327805 h 431735"/>
              <a:gd name="connsiteX6" fmla="*/ 187634 w 308819"/>
              <a:gd name="connsiteY6" fmla="*/ 371873 h 431735"/>
              <a:gd name="connsiteX7" fmla="*/ 165600 w 308819"/>
              <a:gd name="connsiteY7" fmla="*/ 404923 h 431735"/>
              <a:gd name="connsiteX8" fmla="*/ 88482 w 308819"/>
              <a:gd name="connsiteY8" fmla="*/ 426957 h 431735"/>
              <a:gd name="connsiteX9" fmla="*/ 22381 w 308819"/>
              <a:gd name="connsiteY9" fmla="*/ 415940 h 431735"/>
              <a:gd name="connsiteX10" fmla="*/ 11364 w 308819"/>
              <a:gd name="connsiteY10" fmla="*/ 349839 h 431735"/>
              <a:gd name="connsiteX11" fmla="*/ 347 w 308819"/>
              <a:gd name="connsiteY11" fmla="*/ 316788 h 431735"/>
              <a:gd name="connsiteX12" fmla="*/ 11364 w 308819"/>
              <a:gd name="connsiteY12" fmla="*/ 217637 h 431735"/>
              <a:gd name="connsiteX13" fmla="*/ 44415 w 308819"/>
              <a:gd name="connsiteY13" fmla="*/ 195603 h 431735"/>
              <a:gd name="connsiteX14" fmla="*/ 66448 w 308819"/>
              <a:gd name="connsiteY14" fmla="*/ 173569 h 431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08819" h="431735">
                <a:moveTo>
                  <a:pt x="264752" y="19333"/>
                </a:moveTo>
                <a:cubicBezTo>
                  <a:pt x="292446" y="102415"/>
                  <a:pt x="255087" y="0"/>
                  <a:pt x="297803" y="85434"/>
                </a:cubicBezTo>
                <a:cubicBezTo>
                  <a:pt x="302996" y="95821"/>
                  <a:pt x="305147" y="107468"/>
                  <a:pt x="308819" y="118485"/>
                </a:cubicBezTo>
                <a:cubicBezTo>
                  <a:pt x="302129" y="172007"/>
                  <a:pt x="299405" y="211230"/>
                  <a:pt x="286786" y="261704"/>
                </a:cubicBezTo>
                <a:cubicBezTo>
                  <a:pt x="283969" y="272970"/>
                  <a:pt x="280963" y="284368"/>
                  <a:pt x="275769" y="294755"/>
                </a:cubicBezTo>
                <a:cubicBezTo>
                  <a:pt x="269848" y="306598"/>
                  <a:pt x="263700" y="319086"/>
                  <a:pt x="253735" y="327805"/>
                </a:cubicBezTo>
                <a:cubicBezTo>
                  <a:pt x="233806" y="345243"/>
                  <a:pt x="187634" y="371873"/>
                  <a:pt x="187634" y="371873"/>
                </a:cubicBezTo>
                <a:cubicBezTo>
                  <a:pt x="180289" y="382890"/>
                  <a:pt x="175939" y="396652"/>
                  <a:pt x="165600" y="404923"/>
                </a:cubicBezTo>
                <a:cubicBezTo>
                  <a:pt x="158415" y="410671"/>
                  <a:pt x="91362" y="426237"/>
                  <a:pt x="88482" y="426957"/>
                </a:cubicBezTo>
                <a:cubicBezTo>
                  <a:pt x="66448" y="423285"/>
                  <a:pt x="38176" y="431735"/>
                  <a:pt x="22381" y="415940"/>
                </a:cubicBezTo>
                <a:cubicBezTo>
                  <a:pt x="6586" y="400145"/>
                  <a:pt x="16210" y="371645"/>
                  <a:pt x="11364" y="349839"/>
                </a:cubicBezTo>
                <a:cubicBezTo>
                  <a:pt x="8845" y="338503"/>
                  <a:pt x="4019" y="327805"/>
                  <a:pt x="347" y="316788"/>
                </a:cubicBezTo>
                <a:cubicBezTo>
                  <a:pt x="4019" y="283738"/>
                  <a:pt x="0" y="248889"/>
                  <a:pt x="11364" y="217637"/>
                </a:cubicBezTo>
                <a:cubicBezTo>
                  <a:pt x="15889" y="205193"/>
                  <a:pt x="34076" y="203875"/>
                  <a:pt x="44415" y="195603"/>
                </a:cubicBezTo>
                <a:cubicBezTo>
                  <a:pt x="52526" y="189114"/>
                  <a:pt x="59104" y="180914"/>
                  <a:pt x="66448" y="173569"/>
                </a:cubicBez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2357422" y="357166"/>
            <a:ext cx="48640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ПАРНЫЕ СОГЛАСНЫЕ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140</Words>
  <PresentationFormat>Экран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InWin</dc:creator>
  <cp:lastModifiedBy>InWin</cp:lastModifiedBy>
  <cp:revision>13</cp:revision>
  <dcterms:created xsi:type="dcterms:W3CDTF">2013-10-16T12:35:41Z</dcterms:created>
  <dcterms:modified xsi:type="dcterms:W3CDTF">2013-10-16T14:42:29Z</dcterms:modified>
</cp:coreProperties>
</file>