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262" r:id="rId3"/>
    <p:sldId id="275" r:id="rId4"/>
    <p:sldId id="277" r:id="rId5"/>
    <p:sldId id="271" r:id="rId6"/>
    <p:sldId id="272" r:id="rId7"/>
    <p:sldId id="291" r:id="rId8"/>
    <p:sldId id="290" r:id="rId9"/>
    <p:sldId id="273" r:id="rId10"/>
    <p:sldId id="286" r:id="rId11"/>
    <p:sldId id="264" r:id="rId12"/>
    <p:sldId id="292" r:id="rId13"/>
    <p:sldId id="274" r:id="rId14"/>
    <p:sldId id="280" r:id="rId15"/>
    <p:sldId id="281" r:id="rId16"/>
    <p:sldId id="285" r:id="rId17"/>
    <p:sldId id="256" r:id="rId18"/>
    <p:sldId id="270" r:id="rId19"/>
    <p:sldId id="279" r:id="rId20"/>
    <p:sldId id="283" r:id="rId21"/>
    <p:sldId id="278" r:id="rId22"/>
    <p:sldId id="282" r:id="rId23"/>
    <p:sldId id="284" r:id="rId24"/>
    <p:sldId id="296" r:id="rId25"/>
    <p:sldId id="288" r:id="rId26"/>
    <p:sldId id="289" r:id="rId27"/>
    <p:sldId id="293" r:id="rId28"/>
    <p:sldId id="29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4D7E-A82A-4972-BCA7-153498D83503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A7190-7DFC-4AEA-B041-6EB06625E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7190-7DFC-4AEA-B041-6EB06625E2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7190-7DFC-4AEA-B041-6EB06625E2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4D1C-EAAE-4A69-87DD-F54F015FA9E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3B16-AABF-4794-97FE-B01539F8B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714356"/>
            <a:ext cx="7572428" cy="5357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55434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Рамка 7"/>
          <p:cNvSpPr/>
          <p:nvPr/>
        </p:nvSpPr>
        <p:spPr>
          <a:xfrm>
            <a:off x="357158" y="2571744"/>
            <a:ext cx="6072230" cy="3786214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857232"/>
            <a:ext cx="671517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Преимущества урока с ИКТ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5207"/>
            <a:ext cx="8072494" cy="66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71802" y="5715016"/>
            <a:ext cx="3714776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x+2=6</a:t>
            </a:r>
            <a:endParaRPr lang="ru-RU" sz="3600" dirty="0" smtClean="0"/>
          </a:p>
          <a:p>
            <a:pPr algn="ctr"/>
            <a:r>
              <a:rPr lang="en-US" sz="3600" dirty="0" smtClean="0"/>
              <a:t>x=4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ghf</a:t>
            </a:r>
            <a:endParaRPr lang="ru-RU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571480"/>
            <a:ext cx="728345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Какое направление движения соответствует решению?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57290" y="1428736"/>
            <a:ext cx="6731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14 км/ч + 12 км/ч = 26 км/ч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40005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29000"/>
            <a:ext cx="30718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7353" y="3571876"/>
            <a:ext cx="369664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786182" y="3429000"/>
            <a:ext cx="1768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Навстречу…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071538" y="5143512"/>
            <a:ext cx="315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противоположных…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025440" y="5333585"/>
            <a:ext cx="1605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одном …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0" y="5214950"/>
            <a:ext cx="2928958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Молодец!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497" y="3357562"/>
            <a:ext cx="4726503" cy="306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5177736" cy="388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684568" cy="7101408"/>
          </a:xfrm>
          <a:prstGeom prst="frame">
            <a:avLst>
              <a:gd name="adj1" fmla="val 100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071670" y="214290"/>
            <a:ext cx="366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i="0" dirty="0"/>
              <a:t>    Проценты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0034" y="1000108"/>
            <a:ext cx="7993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200" dirty="0"/>
              <a:t>Путешествие с Незнайкой на Луну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80" y="0"/>
            <a:ext cx="9001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0" y="0"/>
            <a:ext cx="9358346" cy="6858000"/>
          </a:xfrm>
          <a:prstGeom prst="frame">
            <a:avLst>
              <a:gd name="adj1" fmla="val 765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9096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255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58899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Доклад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715272" cy="577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92867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Постройте сечение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9147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2829894" cy="35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43248"/>
            <a:ext cx="2714644" cy="33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071810"/>
            <a:ext cx="275174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2428892" cy="31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6522"/>
            <a:ext cx="7215238" cy="61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857356" y="620713"/>
            <a:ext cx="5522932" cy="1223962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  число   получится   </a:t>
            </a:r>
          </a:p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 конце   цепочки?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3708400" y="2276475"/>
            <a:ext cx="1439863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539750" y="2133600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775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/>
              <a:t>50</a:t>
            </a:r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2195513" y="2997200"/>
            <a:ext cx="1439862" cy="0"/>
          </a:xfrm>
          <a:prstGeom prst="line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124075" y="2133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+ 40</a:t>
            </a: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5219700" y="2997200"/>
            <a:ext cx="1584325" cy="0"/>
          </a:xfrm>
          <a:prstGeom prst="line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5435600" y="2205038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: 3</a:t>
            </a:r>
          </a:p>
        </p:txBody>
      </p:sp>
      <p:sp>
        <p:nvSpPr>
          <p:cNvPr id="12297" name="Oval 14"/>
          <p:cNvSpPr>
            <a:spLocks noChangeArrowheads="1"/>
          </p:cNvSpPr>
          <p:nvPr/>
        </p:nvSpPr>
        <p:spPr bwMode="auto">
          <a:xfrm>
            <a:off x="6948488" y="2276475"/>
            <a:ext cx="1439862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12298" name="Oval 15"/>
          <p:cNvSpPr>
            <a:spLocks noChangeArrowheads="1"/>
          </p:cNvSpPr>
          <p:nvPr/>
        </p:nvSpPr>
        <p:spPr bwMode="auto">
          <a:xfrm>
            <a:off x="3708400" y="4508500"/>
            <a:ext cx="1439863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12299" name="Oval 16"/>
          <p:cNvSpPr>
            <a:spLocks noChangeArrowheads="1"/>
          </p:cNvSpPr>
          <p:nvPr/>
        </p:nvSpPr>
        <p:spPr bwMode="auto">
          <a:xfrm>
            <a:off x="6948488" y="4508500"/>
            <a:ext cx="1439862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 flipH="1">
            <a:off x="5292725" y="5229225"/>
            <a:ext cx="1584325" cy="0"/>
          </a:xfrm>
          <a:prstGeom prst="line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20"/>
          <p:cNvSpPr>
            <a:spLocks noChangeShapeType="1"/>
          </p:cNvSpPr>
          <p:nvPr/>
        </p:nvSpPr>
        <p:spPr bwMode="auto">
          <a:xfrm flipH="1">
            <a:off x="2195513" y="5157788"/>
            <a:ext cx="1368425" cy="0"/>
          </a:xfrm>
          <a:prstGeom prst="line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21"/>
          <p:cNvSpPr>
            <a:spLocks noChangeShapeType="1"/>
          </p:cNvSpPr>
          <p:nvPr/>
        </p:nvSpPr>
        <p:spPr bwMode="auto">
          <a:xfrm flipH="1">
            <a:off x="7667625" y="3644900"/>
            <a:ext cx="0" cy="647700"/>
          </a:xfrm>
          <a:prstGeom prst="line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7667625" y="3573463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- 10</a:t>
            </a:r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5651500" y="407670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: 5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2555875" y="4149725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х 8</a:t>
            </a:r>
          </a:p>
        </p:txBody>
      </p:sp>
      <p:sp>
        <p:nvSpPr>
          <p:cNvPr id="12307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A7AD66-E450-4CF5-9DDD-87F3AB4DA57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1" name="Рамка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2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3714744" y="2285992"/>
            <a:ext cx="1439862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42910" y="4357694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775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3714744" y="2285992"/>
            <a:ext cx="1439863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6929454" y="4500570"/>
            <a:ext cx="1439863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29337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981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786058"/>
            <a:ext cx="2781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571876"/>
            <a:ext cx="2590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86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80929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448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714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286124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5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57562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6438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87485">
            <a:off x="714348" y="2071678"/>
            <a:ext cx="1785950" cy="29289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000372"/>
            <a:ext cx="2071702" cy="2786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143248"/>
            <a:ext cx="2071702" cy="3286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7422" y="285728"/>
            <a:ext cx="5429288" cy="14144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Проверка домашнего задания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357430"/>
            <a:ext cx="1857388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265297">
            <a:off x="507964" y="2532923"/>
            <a:ext cx="2297507" cy="3214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f(x)=1-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f’(x)=-2x, a=-1,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f’(-1)=-2(-1)=2, </a:t>
            </a:r>
          </a:p>
        </p:txBody>
      </p:sp>
      <p:sp>
        <p:nvSpPr>
          <p:cNvPr id="10" name="Прямоугольник 9"/>
          <p:cNvSpPr/>
          <p:nvPr/>
        </p:nvSpPr>
        <p:spPr>
          <a:xfrm rot="21227110">
            <a:off x="3073207" y="2969525"/>
            <a:ext cx="2220939" cy="2786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f(x)=-0,25x</a:t>
            </a:r>
            <a:r>
              <a:rPr lang="en-US" sz="20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a=0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f’(x)=-0,25*4x</a:t>
            </a:r>
            <a:r>
              <a:rPr lang="en-US" sz="20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=-x</a:t>
            </a:r>
            <a:r>
              <a:rPr lang="en-US" sz="20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f’(0)=-0</a:t>
            </a:r>
            <a:r>
              <a:rPr lang="en-US" sz="20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=0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f’(0)=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tgα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=0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α=0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 rot="575894">
            <a:off x="6000760" y="3000372"/>
            <a:ext cx="2071702" cy="3286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2928934"/>
            <a:ext cx="1000132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29.4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85852" y="5000636"/>
            <a:ext cx="1428760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k=2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2928934"/>
            <a:ext cx="2071702" cy="3286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f’(x)=3X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-3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f’(-1)=3*(-1) -3=0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f(-1)=(-1)-3(-1)+5=7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y=7+0(x+1)=7,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y=7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6572264" y="3143248"/>
            <a:ext cx="1000132" cy="3571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29.12</a:t>
            </a:r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6572264" y="5572140"/>
            <a:ext cx="914400" cy="485772"/>
          </a:xfrm>
          <a:prstGeom prst="wave">
            <a:avLst>
              <a:gd name="adj1" fmla="val 12500"/>
              <a:gd name="adj2" fmla="val 20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y=7</a:t>
            </a:r>
            <a:endParaRPr lang="ru-RU" dirty="0"/>
          </a:p>
        </p:txBody>
      </p:sp>
      <p:sp>
        <p:nvSpPr>
          <p:cNvPr id="18" name="Волна 17"/>
          <p:cNvSpPr/>
          <p:nvPr/>
        </p:nvSpPr>
        <p:spPr>
          <a:xfrm rot="20951928">
            <a:off x="3598376" y="3070840"/>
            <a:ext cx="785818" cy="35719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29.7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929058" y="5143512"/>
            <a:ext cx="1128714" cy="4286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α=0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0" y="-214338"/>
            <a:ext cx="9144000" cy="7072338"/>
          </a:xfrm>
          <a:prstGeom prst="frame">
            <a:avLst>
              <a:gd name="adj1" fmla="val 72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929618" cy="629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429784" cy="6858000"/>
          </a:xfrm>
          <a:prstGeom prst="frame">
            <a:avLst>
              <a:gd name="adj1" fmla="val 74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1410"/>
            <a:ext cx="8143932" cy="59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358346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7901"/>
            <a:ext cx="7715304" cy="62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6844569" cy="4071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Рамка 2"/>
          <p:cNvSpPr/>
          <p:nvPr/>
        </p:nvSpPr>
        <p:spPr>
          <a:xfrm>
            <a:off x="0" y="0"/>
            <a:ext cx="9358346" cy="6858000"/>
          </a:xfrm>
          <a:prstGeom prst="frame">
            <a:avLst>
              <a:gd name="adj1" fmla="val 785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2786058"/>
            <a:ext cx="4572032" cy="35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4643406" y="2786058"/>
            <a:ext cx="4500594" cy="3786214"/>
          </a:xfrm>
          <a:prstGeom prst="frame">
            <a:avLst>
              <a:gd name="adj1" fmla="val 60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358346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43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808" cy="6643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15370" cy="6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8072494" cy="56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00108"/>
            <a:ext cx="27049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8929718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2866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3438" y="357166"/>
            <a:ext cx="3633793" cy="61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642918"/>
            <a:ext cx="3857652" cy="57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126</Words>
  <Application>Microsoft Office PowerPoint</Application>
  <PresentationFormat>Экран (4:3)</PresentationFormat>
  <Paragraphs>43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Какое направление движения соответствует решению?</vt:lpstr>
      <vt:lpstr>Слайд 12</vt:lpstr>
      <vt:lpstr>Слайд 13</vt:lpstr>
      <vt:lpstr>Слайд 14</vt:lpstr>
      <vt:lpstr>Слайд 15</vt:lpstr>
      <vt:lpstr>Слайд 16</vt:lpstr>
      <vt:lpstr>Доклад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75</cp:revision>
  <dcterms:created xsi:type="dcterms:W3CDTF">2013-03-09T23:50:49Z</dcterms:created>
  <dcterms:modified xsi:type="dcterms:W3CDTF">2013-03-27T00:09:09Z</dcterms:modified>
</cp:coreProperties>
</file>