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sldIdLst>
    <p:sldId id="256" r:id="rId2"/>
    <p:sldId id="260" r:id="rId3"/>
    <p:sldId id="262" r:id="rId4"/>
    <p:sldId id="261" r:id="rId5"/>
    <p:sldId id="263" r:id="rId6"/>
    <p:sldId id="264" r:id="rId7"/>
    <p:sldId id="265" r:id="rId8"/>
    <p:sldId id="266" r:id="rId9"/>
    <p:sldId id="269" r:id="rId10"/>
    <p:sldId id="270" r:id="rId11"/>
    <p:sldId id="271" r:id="rId12"/>
    <p:sldId id="272" r:id="rId13"/>
    <p:sldId id="267" r:id="rId14"/>
    <p:sldId id="268" r:id="rId15"/>
    <p:sldId id="273" r:id="rId16"/>
    <p:sldId id="274" r:id="rId17"/>
    <p:sldId id="275" r:id="rId18"/>
    <p:sldId id="277" r:id="rId19"/>
    <p:sldId id="278" r:id="rId20"/>
    <p:sldId id="279" r:id="rId21"/>
    <p:sldId id="276" r:id="rId22"/>
    <p:sldId id="28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8F1C1-E36B-4D99-A859-34C81942D11C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F07D-BD97-42C4-BBD9-337BB2A9AD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trips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8F1C1-E36B-4D99-A859-34C81942D11C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F07D-BD97-42C4-BBD9-337BB2A9AD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8F1C1-E36B-4D99-A859-34C81942D11C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F07D-BD97-42C4-BBD9-337BB2A9AD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8F1C1-E36B-4D99-A859-34C81942D11C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F07D-BD97-42C4-BBD9-337BB2A9AD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8F1C1-E36B-4D99-A859-34C81942D11C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F07D-BD97-42C4-BBD9-337BB2A9AD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trips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8F1C1-E36B-4D99-A859-34C81942D11C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F07D-BD97-42C4-BBD9-337BB2A9AD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8F1C1-E36B-4D99-A859-34C81942D11C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F07D-BD97-42C4-BBD9-337BB2A9AD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8F1C1-E36B-4D99-A859-34C81942D11C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F07D-BD97-42C4-BBD9-337BB2A9AD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8F1C1-E36B-4D99-A859-34C81942D11C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F07D-BD97-42C4-BBD9-337BB2A9AD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8F1C1-E36B-4D99-A859-34C81942D11C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F07D-BD97-42C4-BBD9-337BB2A9AD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8F1C1-E36B-4D99-A859-34C81942D11C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79DF07D-BD97-42C4-BBD9-337BB2A9AD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C18F1C1-E36B-4D99-A859-34C81942D11C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79DF07D-BD97-42C4-BBD9-337BB2A9AD9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ransition spd="med">
    <p:strips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 </a:t>
            </a:r>
            <a:r>
              <a:rPr lang="ru-RU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Консультация</a:t>
            </a:r>
            <a:br>
              <a:rPr lang="ru-RU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для  </a:t>
            </a:r>
            <a:br>
              <a:rPr lang="ru-RU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воспитателей</a:t>
            </a:r>
            <a:br>
              <a:rPr lang="ru-RU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" y="2636912"/>
            <a:ext cx="8964488" cy="65556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«Музыкальный уголок-</a:t>
            </a:r>
          </a:p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творчества островок»</a:t>
            </a:r>
          </a:p>
          <a:p>
            <a:pPr algn="ctr"/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36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Презентацию подготовила  </a:t>
            </a:r>
          </a:p>
          <a:p>
            <a:pPr algn="ctr"/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музыкальный  руководитель </a:t>
            </a:r>
          </a:p>
          <a:p>
            <a:pPr algn="ctr"/>
            <a:r>
              <a:rPr lang="ru-RU" sz="20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Терновская  Наталья  Викторовна</a:t>
            </a:r>
          </a:p>
          <a:p>
            <a:pPr algn="ctr"/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36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36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r"/>
            <a:endParaRPr lang="ru-RU" sz="3600" b="1" cap="none" spc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2. Детские музыкальные игрушки и инструменты для творческого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музицирования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• с хроматическим рядом, диатоническим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пентатоническим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рядом (пианино, металлофон, аккордеон, флейта и др.);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• с фиксированной мелодией (шарманки, органчики);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• с одним фиксированным звуком (дудки):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• шумовые (бубны, погремушки, барабаны, маракасы и др.)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strip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70143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3. Музыкально-дидактические игры и пособия</a:t>
            </a:r>
          </a:p>
          <a:p>
            <a:endParaRPr lang="ru-RU" dirty="0"/>
          </a:p>
        </p:txBody>
      </p:sp>
      <p:pic>
        <p:nvPicPr>
          <p:cNvPr id="5" name="Рисунок 4" descr="муз у 2.jpg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835696" y="1988840"/>
            <a:ext cx="5324475" cy="3981450"/>
          </a:xfrm>
          <a:prstGeom prst="rect">
            <a:avLst/>
          </a:prstGeom>
        </p:spPr>
      </p:pic>
    </p:spTree>
  </p:cSld>
  <p:clrMapOvr>
    <a:masterClrMapping/>
  </p:clrMapOvr>
  <p:transition spd="med">
    <p:strip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4. Аудиовизуальные пособия: компакт диски, фонограммы, видео -диски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м у 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627784" y="2348880"/>
            <a:ext cx="4032448" cy="3975720"/>
          </a:xfrm>
        </p:spPr>
      </p:pic>
    </p:spTree>
  </p:cSld>
  <p:clrMapOvr>
    <a:masterClrMapping/>
  </p:clrMapOvr>
  <p:transition spd="med">
    <p:strip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Примерное наполнение музыкальных зон по возрастным группам: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C:\Users\Админ\Desktop\4094962e6e6bc85d0f149d70ef2123ae.jpg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99992" y="2852936"/>
            <a:ext cx="396044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Админ\Desktop\eb87888d81b8296ba76494f7d0920039.jpg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5" y="1988840"/>
            <a:ext cx="3816423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Перечень материалов для детей от 2 до 4 лет       ( 1 и 2-я  младшие группы детского сада):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6200" b="1" dirty="0" smtClean="0">
                <a:solidFill>
                  <a:schemeClr val="accent2">
                    <a:lumMod val="75000"/>
                  </a:schemeClr>
                </a:solidFill>
              </a:rPr>
              <a:t>куклы –неваляшки;</a:t>
            </a:r>
          </a:p>
          <a:p>
            <a:r>
              <a:rPr lang="ru-RU" sz="6200" b="1" dirty="0" smtClean="0">
                <a:solidFill>
                  <a:schemeClr val="accent2">
                    <a:lumMod val="75000"/>
                  </a:schemeClr>
                </a:solidFill>
              </a:rPr>
              <a:t>образные «танцующие» или «поющие» игрушки  (петушок, котик, зайка и </a:t>
            </a:r>
            <a:r>
              <a:rPr lang="ru-RU" sz="6200" b="1" dirty="0" err="1" smtClean="0">
                <a:solidFill>
                  <a:schemeClr val="accent2">
                    <a:lumMod val="75000"/>
                  </a:schemeClr>
                </a:solidFill>
              </a:rPr>
              <a:t>т.п</a:t>
            </a:r>
            <a:r>
              <a:rPr lang="ru-RU" sz="6200" b="1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r>
              <a:rPr lang="ru-RU" sz="6200" b="1" dirty="0" smtClean="0">
                <a:solidFill>
                  <a:schemeClr val="accent2">
                    <a:lumMod val="75000"/>
                  </a:schemeClr>
                </a:solidFill>
              </a:rPr>
              <a:t>игрушки-инструменты с фиксированным звуком — органчики, шарманки;</a:t>
            </a:r>
          </a:p>
          <a:p>
            <a:r>
              <a:rPr lang="ru-RU" sz="6200" b="1" dirty="0" smtClean="0">
                <a:solidFill>
                  <a:schemeClr val="accent2">
                    <a:lumMod val="75000"/>
                  </a:schemeClr>
                </a:solidFill>
              </a:rPr>
              <a:t> игрушки-инструменты со звуком неопределенной высоты: погремушки, колокольчики, бубен, барабан;</a:t>
            </a:r>
          </a:p>
          <a:p>
            <a:r>
              <a:rPr lang="ru-RU" sz="6200" b="1" dirty="0" smtClean="0">
                <a:solidFill>
                  <a:schemeClr val="accent2">
                    <a:lumMod val="75000"/>
                  </a:schemeClr>
                </a:solidFill>
              </a:rPr>
              <a:t> набор </a:t>
            </a:r>
            <a:r>
              <a:rPr lang="ru-RU" sz="6200" b="1" dirty="0" err="1" smtClean="0">
                <a:solidFill>
                  <a:schemeClr val="accent2">
                    <a:lumMod val="75000"/>
                  </a:schemeClr>
                </a:solidFill>
              </a:rPr>
              <a:t>неозвученных</a:t>
            </a:r>
            <a:r>
              <a:rPr lang="ru-RU" sz="6200" b="1" dirty="0" smtClean="0">
                <a:solidFill>
                  <a:schemeClr val="accent2">
                    <a:lumMod val="75000"/>
                  </a:schemeClr>
                </a:solidFill>
              </a:rPr>
              <a:t> образных инструментов (гармошки, дудочки, балалайки и т. д.) ;</a:t>
            </a:r>
          </a:p>
          <a:p>
            <a:r>
              <a:rPr lang="ru-RU" sz="6200" b="1" dirty="0" smtClean="0">
                <a:solidFill>
                  <a:schemeClr val="accent2">
                    <a:lumMod val="75000"/>
                  </a:schemeClr>
                </a:solidFill>
              </a:rPr>
              <a:t>атрибуты к музыкальным подвижным играм;</a:t>
            </a:r>
          </a:p>
          <a:p>
            <a:r>
              <a:rPr lang="ru-RU" sz="6200" b="1" dirty="0" smtClean="0">
                <a:solidFill>
                  <a:schemeClr val="accent2">
                    <a:lumMod val="75000"/>
                  </a:schemeClr>
                </a:solidFill>
              </a:rPr>
              <a:t>флажки, султанчики, платочки, яркие ленточки с колечками, погремушки, осенние листочки, снежинки и т. п. для детского танцевального творчества (по сезонам) ;</a:t>
            </a:r>
          </a:p>
          <a:p>
            <a:r>
              <a:rPr lang="ru-RU" sz="6200" b="1" dirty="0" smtClean="0">
                <a:solidFill>
                  <a:schemeClr val="accent2">
                    <a:lumMod val="75000"/>
                  </a:schemeClr>
                </a:solidFill>
              </a:rPr>
              <a:t>ширма настольная с перчаточными игрушками;</a:t>
            </a:r>
          </a:p>
          <a:p>
            <a:r>
              <a:rPr lang="ru-RU" sz="6200" b="1" dirty="0" smtClean="0">
                <a:solidFill>
                  <a:schemeClr val="accent2">
                    <a:lumMod val="75000"/>
                  </a:schemeClr>
                </a:solidFill>
              </a:rPr>
              <a:t>музыкальный центр и набор программных </a:t>
            </a:r>
            <a:r>
              <a:rPr lang="ru-RU" sz="6200" b="1" dirty="0" err="1" smtClean="0">
                <a:solidFill>
                  <a:schemeClr val="accent2">
                    <a:lumMod val="75000"/>
                  </a:schemeClr>
                </a:solidFill>
              </a:rPr>
              <a:t>аудиозаписейна</a:t>
            </a:r>
            <a:r>
              <a:rPr lang="ru-RU" sz="6200" b="1" dirty="0" smtClean="0">
                <a:solidFill>
                  <a:schemeClr val="accent2">
                    <a:lumMod val="75000"/>
                  </a:schemeClr>
                </a:solidFill>
              </a:rPr>
              <a:t> дисках и </a:t>
            </a:r>
            <a:r>
              <a:rPr lang="ru-RU" sz="6200" b="1" dirty="0" err="1" smtClean="0">
                <a:solidFill>
                  <a:schemeClr val="accent2">
                    <a:lumMod val="75000"/>
                  </a:schemeClr>
                </a:solidFill>
              </a:rPr>
              <a:t>флеш-носителях</a:t>
            </a:r>
            <a:r>
              <a:rPr lang="ru-RU" sz="6200" b="1" dirty="0" smtClean="0">
                <a:solidFill>
                  <a:schemeClr val="accent2">
                    <a:lumMod val="75000"/>
                  </a:schemeClr>
                </a:solidFill>
              </a:rPr>
              <a:t>;</a:t>
            </a:r>
          </a:p>
          <a:p>
            <a:r>
              <a:rPr lang="ru-RU" sz="6200" b="1" dirty="0" smtClean="0">
                <a:solidFill>
                  <a:schemeClr val="accent2">
                    <a:lumMod val="75000"/>
                  </a:schemeClr>
                </a:solidFill>
              </a:rPr>
              <a:t>поющие и двигающиеся игрушки;</a:t>
            </a:r>
          </a:p>
          <a:p>
            <a:r>
              <a:rPr lang="ru-RU" sz="6200" b="1" dirty="0" smtClean="0">
                <a:solidFill>
                  <a:schemeClr val="accent2">
                    <a:lumMod val="75000"/>
                  </a:schemeClr>
                </a:solidFill>
              </a:rPr>
              <a:t>музыкальные картинки к песням, которые могут быть выполнены на кубе и в виде большого альбома или отдельные красочные иллюстрации.</a:t>
            </a:r>
          </a:p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strips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Перечень материалов для детей 4-5 лет ( средней группы детского сада):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музыкальной зоне для самостоятельной деятельности детей 4-5 лет целесообразно иметь пособия для младшей группы (перечисленные выше, а также дополнительно: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металлофон;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шумовые инструменты для детского оркестра;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книжки-малютки «Мы поем» (в них яркие иллюстрации к знакомым песенкам) ;</a:t>
            </a:r>
          </a:p>
          <a:p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фланелеграф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или магнитная доска;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музыкально-дидактические игры: «Три медведя», «Узнай и назови», «В лесу», «Наш оркестр», «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Цветик-семицветик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", «Угадай колокольчик» и др.;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атрибуты к подвижным музыкальным играм: «Кошка и котята», «Курочка и петушок». «Зайцы и медведь», «Лётчики» и др.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музыкальные лесенки (трехступенчатая и пятиступенчатая, на которых находятся маленькая и большая птички или маленькая и большая матрешка;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ленточки, цветные платочки, яркие султанчики и т. п. (атрибуты к танцевальным импровизациям но сезону;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ширма настольная и набор игрушек;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музыкальные игрушки (звучащие и шумовые) для творческого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музицирования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музыкальный центр и набор программных аудиозаписей на дисках и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флеш-носителях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strips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Перечень материалов для детей 5-6 лет ( старшей группы  детского сада):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Дополнительно к материалам средней группы используется следующее: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погремушки, бубны, барабаны, треугольники и др.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музыкальные игрушки-инструменты с диатоническим и хроматическим звуком (металлофон, пианино, баян, аккордеон, флейта);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иллюстрации по теме «Времена года»;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музыкальные игрушки самоделки (шумовой оркестр);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портреты композиторов;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иллюстрации из «Музыкального букваря»;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музыкально-дидактические игры: «Пчелка». «Музыкальное лото», «Узнай и назови», «Ступеньки», «Повтори звуки», «Три поросенка», «Волшебный волчок», «Музыкальный паровозик», "Угадай, что звучит и др.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атрибуты к подвижным играм («Хоровод в лесу», «Ворон», «Кот и мыши» и др.);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детские рисунки к песенкам и знакомым музыкальным произведениям;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ширмы: настольная и ширма по росту детей;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музыкальные лесенки трех-, пяти- и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семиступенчатые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— озвученные;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атрибуты для детского танцевального творчества: элементы костюмов к знакомым народным танцам;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разноцветные перышки, разноцветные перчатки для музыкальных импровизаций за ширмой и другие атрибуты;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атрибуты к танцевальным импровизациям по сезону — листики, снежинки, цветы и т. д.):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Музыкальный центр и набор программных аудиозаписей на дисках и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флещ-носителях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strips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Перечень материалов для детей 6-7 лет </a:t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( подготовительной группы детского сада):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музыкальные инструменты (маракасы, бубны, арфа, детское пианино, металлофон, колокольчики, треугольники, флейты, барабаны и др.) ;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портреты композиторов;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иллюстрации по теме «Времена года»;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картинки к пособию «Музыкальный букварь»;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альбомы: «Мы рисуем песенку» или «Мы рисуем и поем» с рисунками детей, в которых они отражают свои эмоции и чувства о прослушанных музыкальных произведениях и полюбившихся песнях;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графическое пособие «Эмоции» (карточки, на которых изображены лица с разными эмоциональными настроениями) для определения характера мелодии при слушании произведений;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альбомы для рассматривания: «Симфонический оркестр», "Народные инструменты», «Танцы народов мира» и т. п. ;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музыкальные лесенки (трех-, пяти- и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семиступенчатые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— озвученные) ;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набор самодельных инструментов для шумового оркестра;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музыкально-дидактические игры: «Три поросенка», «Три цветка», «Музыкальный зонтик», «Ритмическое лото», «Найди землянички», «Ритмические кубики», «Назови композитора», «Веселая пластинка», «Музыкальные птенчики» и т. д. ;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атрибуты к подвижным играм (например, «Здравствуй, осень», «Космонавты» и т. п.) ;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атрибуты для детского танцевального творчества, элементы костюмов к знакомым народным танцам (косынки, веночки, шляпы) и атрибуты к танцевальным импровизациям по сезону (листики, снежинки, цветы и т. д.); разноцветные перчатки, султанчики, газовые платочки или шарфы, разноцветные ленточки, разноцветные перышки для музыкально-танцевальных импровизаций;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Музыкальный центр и набор программных аудиозаписей на дисках и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флеш-носителях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strips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 музыкальный уголок 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99592" y="908720"/>
            <a:ext cx="7338392" cy="5377780"/>
          </a:xfrm>
          <a:prstGeom prst="rect">
            <a:avLst/>
          </a:prstGeom>
        </p:spPr>
      </p:pic>
    </p:spTree>
  </p:cSld>
  <p:clrMapOvr>
    <a:masterClrMapping/>
  </p:clrMapOvr>
  <p:transition spd="med">
    <p:strips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 музыкальный уголок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55576" y="908720"/>
            <a:ext cx="7632848" cy="4896545"/>
          </a:xfrm>
          <a:prstGeom prst="rect">
            <a:avLst/>
          </a:prstGeom>
        </p:spPr>
      </p:pic>
    </p:spTree>
  </p:cSld>
  <p:clrMapOvr>
    <a:masterClrMapping/>
  </p:clrMapOvr>
  <p:transition spd="med">
    <p:strip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nota0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23528" y="0"/>
            <a:ext cx="1331639" cy="194367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     Музыкальный уголок-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  это создание определённой доступной материальной среды, где дети могут по собственному желанию петь песни, исполнять несложные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попевки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, слушать музыкальные классические произведения, сказки, мюзиклы, подбирать простые мелодии на инструментах, играть в музыкальные дидактические игры, организовывать концерты.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strips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-20-11-15-16_20-2.jpe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99592" y="1052736"/>
            <a:ext cx="7344816" cy="5112568"/>
          </a:xfrm>
          <a:prstGeom prst="rect">
            <a:avLst/>
          </a:prstGeom>
        </p:spPr>
      </p:pic>
    </p:spTree>
  </p:cSld>
  <p:clrMapOvr>
    <a:masterClrMapping/>
  </p:clrMapOvr>
  <p:transition spd="med">
    <p:strips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Используемая литература: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Боровик Т. Пути педагогического творчества// Музыкальный руководитель. -2004.№1-6;2005.-№1</a:t>
            </a:r>
          </a:p>
          <a:p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Тютюнникова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Т. Э.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Бим-бам-бом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! Сто секретов музыки для детей.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СПб:ЛОИРО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, 2003.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Игрушки и пособия для детского сада/ Под редакцией В. Н.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Изгаршевой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– М. :Просвещение, 1997г</a:t>
            </a:r>
          </a:p>
          <a:p>
            <a:pPr>
              <a:buNone/>
            </a:pP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82276301_0_8425f_9941ec28_L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99592" y="4797152"/>
            <a:ext cx="6984776" cy="1857375"/>
          </a:xfrm>
          <a:prstGeom prst="rect">
            <a:avLst/>
          </a:prstGeom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positphotos_1508140-Forget-me-not-flowers-frame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15616" y="908720"/>
            <a:ext cx="6984776" cy="5184576"/>
          </a:xfrm>
          <a:prstGeom prst="rect">
            <a:avLst/>
          </a:prstGeom>
        </p:spPr>
      </p:pic>
      <p:pic>
        <p:nvPicPr>
          <p:cNvPr id="3" name="Рисунок 2" descr="nota0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372200" y="2780928"/>
            <a:ext cx="432048" cy="648072"/>
          </a:xfrm>
          <a:prstGeom prst="rect">
            <a:avLst/>
          </a:prstGeom>
        </p:spPr>
      </p:pic>
    </p:spTree>
  </p:cSld>
  <p:clrMapOvr>
    <a:masterClrMapping/>
  </p:clrMapOvr>
  <p:transition spd="med">
    <p:strip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 у 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62000" y="889000"/>
            <a:ext cx="7620000" cy="5348312"/>
          </a:xfrm>
          <a:prstGeom prst="rect">
            <a:avLst/>
          </a:prstGeom>
        </p:spPr>
      </p:pic>
    </p:spTree>
  </p:cSld>
  <p:clrMapOvr>
    <a:masterClrMapping/>
  </p:clrMapOvr>
  <p:transition spd="med">
    <p:strip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hto_takoe_noty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55576" y="4221088"/>
            <a:ext cx="7740352" cy="24208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Задачи: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Расширять представления о музыке;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Развивать воображение детей;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Активизировать эмоциональную сферу,  мышление, речь;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Создавать радостное настроение.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strip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В музыкальных уголках каждой возрастной группы необходимо учитывать возрастные особенности  детей. </a:t>
            </a:r>
          </a:p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Раз в два- три  месяца обновлять пособия, вносить новые музыкально-дидактические игры, самодельные музыкальные инструменты (</a:t>
            </a:r>
            <a:r>
              <a:rPr lang="ru-RU" sz="3200" dirty="0" err="1" smtClean="0">
                <a:solidFill>
                  <a:schemeClr val="accent2">
                    <a:lumMod val="75000"/>
                  </a:schemeClr>
                </a:solidFill>
              </a:rPr>
              <a:t>стуканчики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3200" dirty="0" err="1" smtClean="0">
                <a:solidFill>
                  <a:schemeClr val="accent2">
                    <a:lumMod val="75000"/>
                  </a:schemeClr>
                </a:solidFill>
              </a:rPr>
              <a:t>сыпучки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, коробочки, трещотки, погремушки), пополнять картотеку песен, </a:t>
            </a:r>
            <a:r>
              <a:rPr lang="ru-RU" sz="3200" dirty="0" err="1" smtClean="0">
                <a:solidFill>
                  <a:schemeClr val="accent2">
                    <a:lumMod val="75000"/>
                  </a:schemeClr>
                </a:solidFill>
              </a:rPr>
              <a:t>попевок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, упражнений, артикуляционной гимнастики, материалом ,ранее выученном на музыкальных занятиях.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strip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         Оборудование музыкального уголка разделяется на два отдела: для воспитателя и для детей, так как есть музыкальные инструменты, используемые детьми   под контролем воспитателя по санитарным нормам (металлофон, дудочки, свистульки, губные гармошки, шарики и вертушки для развития дыхания) 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strip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м у 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62000" y="1124744"/>
            <a:ext cx="7620000" cy="4680520"/>
          </a:xfrm>
          <a:prstGeom prst="rect">
            <a:avLst/>
          </a:prstGeom>
        </p:spPr>
      </p:pic>
    </p:spTree>
  </p:cSld>
  <p:clrMapOvr>
    <a:masterClrMapping/>
  </p:clrMapOvr>
  <p:transition spd="med">
    <p:strip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Классификация оборудования для музыкальных зон :</a:t>
            </a:r>
            <a:endParaRPr lang="ru-RU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44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16493" y="1935163"/>
            <a:ext cx="3111013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1.  Материал для творческих сюжетно-ролевых игр — мягкие игрушки, иллюстрации, бутафорские музыкальные инструменты, (бутафорские музыкальные игрушки предназначаются для создания игровой ситуации, при которой дети, фантазируя, представляют себя музыкантами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,атрибуты для подвижных игр, элементы костюмов для танцев и театрализованных игр.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strips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303</TotalTime>
  <Words>1215</Words>
  <Application>Microsoft Office PowerPoint</Application>
  <PresentationFormat>Экран (4:3)</PresentationFormat>
  <Paragraphs>92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 Консультация  для   воспитателей </vt:lpstr>
      <vt:lpstr>         Музыкальный уголок-</vt:lpstr>
      <vt:lpstr>Слайд 3</vt:lpstr>
      <vt:lpstr>Задачи:</vt:lpstr>
      <vt:lpstr>Слайд 5</vt:lpstr>
      <vt:lpstr>Слайд 6</vt:lpstr>
      <vt:lpstr>Слайд 7</vt:lpstr>
      <vt:lpstr> Классификация оборудования для музыкальных зон :</vt:lpstr>
      <vt:lpstr>Слайд 9</vt:lpstr>
      <vt:lpstr>Слайд 10</vt:lpstr>
      <vt:lpstr>Слайд 11</vt:lpstr>
      <vt:lpstr>  4. Аудиовизуальные пособия: компакт диски, фонограммы, видео -диски</vt:lpstr>
      <vt:lpstr>Примерное наполнение музыкальных зон по возрастным группам:</vt:lpstr>
      <vt:lpstr>Перечень материалов для детей от 2 до 4 лет       ( 1 и 2-я  младшие группы детского сада):</vt:lpstr>
      <vt:lpstr> Перечень материалов для детей 4-5 лет ( средней группы детского сада):</vt:lpstr>
      <vt:lpstr>Перечень материалов для детей 5-6 лет ( старшей группы  детского сада):</vt:lpstr>
      <vt:lpstr>Перечень материалов для детей 6-7 лет  ( подготовительной группы детского сада):</vt:lpstr>
      <vt:lpstr>Слайд 18</vt:lpstr>
      <vt:lpstr>Слайд 19</vt:lpstr>
      <vt:lpstr>Слайд 20</vt:lpstr>
      <vt:lpstr>Используемая литература: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43</cp:revision>
  <dcterms:created xsi:type="dcterms:W3CDTF">2015-11-16T17:37:26Z</dcterms:created>
  <dcterms:modified xsi:type="dcterms:W3CDTF">2016-01-31T20:00:00Z</dcterms:modified>
</cp:coreProperties>
</file>