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81" r:id="rId2"/>
    <p:sldId id="279" r:id="rId3"/>
    <p:sldId id="266" r:id="rId4"/>
    <p:sldId id="267" r:id="rId5"/>
    <p:sldId id="268" r:id="rId6"/>
    <p:sldId id="264" r:id="rId7"/>
    <p:sldId id="263" r:id="rId8"/>
    <p:sldId id="269" r:id="rId9"/>
    <p:sldId id="276" r:id="rId10"/>
    <p:sldId id="275" r:id="rId11"/>
    <p:sldId id="257" r:id="rId12"/>
    <p:sldId id="256" r:id="rId13"/>
    <p:sldId id="260" r:id="rId14"/>
    <p:sldId id="259" r:id="rId15"/>
    <p:sldId id="265" r:id="rId16"/>
    <p:sldId id="258" r:id="rId17"/>
    <p:sldId id="270" r:id="rId18"/>
    <p:sldId id="273" r:id="rId19"/>
    <p:sldId id="261" r:id="rId20"/>
    <p:sldId id="262" r:id="rId21"/>
    <p:sldId id="272" r:id="rId22"/>
    <p:sldId id="271" r:id="rId23"/>
    <p:sldId id="277" r:id="rId24"/>
    <p:sldId id="278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627" autoAdjust="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996C7-D7F5-4713-A524-64AE539CA7ED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9EB8-524A-4B3F-B69D-A4A9B7A65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996C7-D7F5-4713-A524-64AE539CA7ED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9EB8-524A-4B3F-B69D-A4A9B7A65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996C7-D7F5-4713-A524-64AE539CA7ED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9EB8-524A-4B3F-B69D-A4A9B7A65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996C7-D7F5-4713-A524-64AE539CA7ED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9EB8-524A-4B3F-B69D-A4A9B7A65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996C7-D7F5-4713-A524-64AE539CA7ED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9EB8-524A-4B3F-B69D-A4A9B7A65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996C7-D7F5-4713-A524-64AE539CA7ED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9EB8-524A-4B3F-B69D-A4A9B7A65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996C7-D7F5-4713-A524-64AE539CA7ED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9EB8-524A-4B3F-B69D-A4A9B7A65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996C7-D7F5-4713-A524-64AE539CA7ED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9EB8-524A-4B3F-B69D-A4A9B7A65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996C7-D7F5-4713-A524-64AE539CA7ED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9EB8-524A-4B3F-B69D-A4A9B7A65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996C7-D7F5-4713-A524-64AE539CA7ED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9EB8-524A-4B3F-B69D-A4A9B7A65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996C7-D7F5-4713-A524-64AE539CA7ED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F709EB8-524A-4B3F-B69D-A4A9B7A65F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A996C7-D7F5-4713-A524-64AE539CA7ED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F709EB8-524A-4B3F-B69D-A4A9B7A65F3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20"/>
            <a:ext cx="9144000" cy="6853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2915816" y="2204864"/>
            <a:ext cx="55446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Город у Белого моря</a:t>
            </a:r>
            <a:endParaRPr lang="ru-RU" sz="6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://kadet-sevsk.ucoz.ru/Coat_of_Arms_of_Severodvins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789040"/>
            <a:ext cx="2088232" cy="25802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220072" y="4653136"/>
            <a:ext cx="36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 презентации: Пашкова Наталья Петровна, воспитатель, МАДОУ №20 ЦРР «Детский сад «Дружный хоровод»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 Северодвинск, 2016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6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</a:t>
            </a:r>
            <a:r>
              <a:rPr lang="ru-RU" sz="2400" dirty="0" smtClean="0"/>
              <a:t>70-е </a:t>
            </a:r>
            <a:r>
              <a:rPr lang="ru-RU" sz="2400" dirty="0"/>
              <a:t>дома стали расти вверх. Стали заявлять о себе новые улицы и проспекты. Строилась новая часть города, </a:t>
            </a:r>
            <a:r>
              <a:rPr lang="ru-RU" sz="2400" dirty="0" err="1"/>
              <a:t>девятиэтажки</a:t>
            </a:r>
            <a:r>
              <a:rPr lang="ru-RU" sz="2400" dirty="0"/>
              <a:t>.</a:t>
            </a:r>
          </a:p>
        </p:txBody>
      </p:sp>
      <p:pic>
        <p:nvPicPr>
          <p:cNvPr id="35842" name="Picture 2" descr="https://pp.vk.me/c4299/u10048143/94612314/x_8c52c5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7848872" cy="50260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88640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1991 году Северодвинску было присвоен статус Государственного Российского центра атомного судостроения.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196752"/>
            <a:ext cx="72728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ОАО «ЦС „Звёздочка“ Крупное российское судостроительное предприятие. Расположено на острове </a:t>
            </a:r>
            <a:r>
              <a:rPr lang="ru-RU" dirty="0" err="1" smtClean="0"/>
              <a:t>Ягры</a:t>
            </a:r>
            <a:r>
              <a:rPr lang="ru-RU" dirty="0" smtClean="0"/>
              <a:t> на берегу Никольского устья Двинского залива Белого моря. СМП находится на другом берегу Никольского устья на материке</a:t>
            </a:r>
          </a:p>
          <a:p>
            <a:endParaRPr lang="ru-RU" dirty="0"/>
          </a:p>
        </p:txBody>
      </p:sp>
      <p:pic>
        <p:nvPicPr>
          <p:cNvPr id="6" name="Picture 2" descr="http://shipbuilding.ru/images/docs/13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492896"/>
            <a:ext cx="5760640" cy="41805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base"/>
            <a:endParaRPr lang="ru-RU" sz="1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Библиотека изображений &quot;РИА Новост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188640"/>
            <a:ext cx="8483849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82809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Севмаш</a:t>
            </a:r>
            <a:r>
              <a:rPr lang="ru-RU" dirty="0" smtClean="0"/>
              <a:t>» Предприятие изначально носило название «Завод № 402» в 1959 году переименованное в «Северное машиностроительное предприятие» («Севмашпредприятие») начало свою деятельность в 1939 году. Предприятие вело и ведёт успешное строительство российских военных кораблей и атомных подводных лодок, осуществляет ремонт крупных надводных кораблей для РФ и других стран (Индия, Китай, Вьетнам), активно участвует в проектах по созданию российской морской техники, российской нефтегазовой индустрии.</a:t>
            </a:r>
            <a:endParaRPr lang="ru-RU" dirty="0"/>
          </a:p>
        </p:txBody>
      </p:sp>
      <p:pic>
        <p:nvPicPr>
          <p:cNvPr id="5122" name="Picture 2" descr="Библиотека изображений &quot;РИА Новост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492896"/>
            <a:ext cx="7272808" cy="41212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интересно,а что придёт завтра. - Страница 2 - Халява на форуме халявщиков Anti-Free.Ru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8719209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upload.wikimedia.org/wikipedia/commons/e/e1/Typhoo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922" y="501283"/>
            <a:ext cx="8604558" cy="60904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88640"/>
            <a:ext cx="777686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Достопримечательности Северодвинска</a:t>
            </a:r>
          </a:p>
          <a:p>
            <a:endParaRPr lang="ru-RU" dirty="0"/>
          </a:p>
        </p:txBody>
      </p:sp>
      <p:pic>
        <p:nvPicPr>
          <p:cNvPr id="7170" name="Picture 2" descr="https://upload.wikimedia.org/wikipedia/commons/2/2a/City_Gat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27076"/>
            <a:ext cx="3672408" cy="5508612"/>
          </a:xfrm>
          <a:prstGeom prst="rect">
            <a:avLst/>
          </a:prstGeom>
          <a:noFill/>
        </p:spPr>
      </p:pic>
      <p:pic>
        <p:nvPicPr>
          <p:cNvPr id="7172" name="Picture 4" descr="https://upload.wikimedia.org/wikipedia/ru/thumb/d/de/%D0%9F%D0%B0%D0%BC%D1%8F%D1%82%D0%BD%D0%B8%D0%BA_%D0%BF%D0%B5%D1%80%D0%B2%D0%BE%D1%81%D1%82%D1%80%D0%BE%D0%B8%D1%82%D0%B5%D0%BB%D1%8F%D0%BC_%D0%A1%D0%B5%D0%B2%D0%B5%D1%80%D0%BE%D0%B4%D0%B2%D0%B8%D0%BD%D1%81%D0%BA%D0%B0.JPG/220px-%D0%9F%D0%B0%D0%BC%D1%8F%D1%82%D0%BD%D0%B8%D0%BA_%D0%BF%D0%B5%D1%80%D0%B2%D0%BE%D1%81%D1%82%D1%80%D0%BE%D0%B8%D1%82%D0%B5%D0%BB%D1%8F%D0%BC_%D0%A1%D0%B5%D0%B2%D0%B5%D1%80%D0%BE%D0%B4%D0%B2%D0%B8%D0%BD%D1%81%D0%BA%D0%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056006"/>
            <a:ext cx="3240360" cy="309307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6381328"/>
            <a:ext cx="3241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Стела – памятный знак города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4048" y="4437112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Памятник</a:t>
            </a:r>
            <a:r>
              <a:rPr lang="ru-RU" b="1" dirty="0"/>
              <a:t> </a:t>
            </a:r>
            <a:r>
              <a:rPr lang="ru-RU" b="1" dirty="0" smtClean="0"/>
              <a:t> </a:t>
            </a:r>
            <a:r>
              <a:rPr lang="ru-RU" b="1" dirty="0" err="1" smtClean="0"/>
              <a:t>первостроителям</a:t>
            </a:r>
            <a:endParaRPr lang="ru-RU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Сообщения на форуме от Юляша78 - Форум на Мамусик.р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8315325" cy="609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Фото@Mail.Ru: Александр Рогуши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88640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+mj-lt"/>
              </a:rPr>
              <a:t>80-е украсили город театром драмы, домом быта "Северное сияние", универмагом, торговыми центрами. Было построено самое высокое здание города "16-этажка"</a:t>
            </a:r>
          </a:p>
        </p:txBody>
      </p:sp>
      <p:pic>
        <p:nvPicPr>
          <p:cNvPr id="5" name="Picture 2" descr="В Северодвинске театралов сделали потребителями услуг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72816"/>
            <a:ext cx="7620000" cy="4714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48680"/>
            <a:ext cx="77768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Северодвинск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этот город зовут!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 морской, рядом волны бегут,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Шепчется море с прибрежной волной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То, что наш город один лишь такой!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www.ljplus.ru/img4/d/u/duh_lesa/pod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564904"/>
            <a:ext cx="6191250" cy="3943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Северодвинс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everprint.ru/old/wp-content/gallery/severodvinsk/200310022237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8532440" cy="5417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&quot;Новости Группа компаний &quot;ЦУ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8532440" cy="5467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+mj-lt"/>
              </a:rPr>
              <a:t>На месте Малой </a:t>
            </a:r>
            <a:r>
              <a:rPr lang="ru-RU" sz="2400" dirty="0" err="1" smtClean="0">
                <a:latin typeface="+mj-lt"/>
              </a:rPr>
              <a:t>Кудьмы</a:t>
            </a:r>
            <a:r>
              <a:rPr lang="ru-RU" sz="2400" dirty="0" smtClean="0">
                <a:latin typeface="+mj-lt"/>
              </a:rPr>
              <a:t> выстроен </a:t>
            </a:r>
            <a:r>
              <a:rPr lang="ru-RU" sz="2400" dirty="0">
                <a:latin typeface="+mj-lt"/>
              </a:rPr>
              <a:t>новый микрорайон - </a:t>
            </a:r>
            <a:r>
              <a:rPr lang="ru-RU" sz="2400" dirty="0" err="1">
                <a:latin typeface="+mj-lt"/>
              </a:rPr>
              <a:t>Кудемский</a:t>
            </a:r>
            <a:r>
              <a:rPr lang="ru-RU" sz="2400" dirty="0">
                <a:latin typeface="+mj-lt"/>
              </a:rPr>
              <a:t>.</a:t>
            </a:r>
          </a:p>
        </p:txBody>
      </p:sp>
      <p:pic>
        <p:nvPicPr>
          <p:cNvPr id="33794" name="Picture 2" descr="https://mw2.google.com/mw-panoramio/photos/medium/471034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60"/>
            <a:ext cx="7296811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funlib.ru/cimg/2014/101615/40155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149080"/>
            <a:ext cx="4392488" cy="2478619"/>
          </a:xfrm>
          <a:prstGeom prst="rect">
            <a:avLst/>
          </a:prstGeom>
          <a:noFill/>
        </p:spPr>
      </p:pic>
      <p:pic>
        <p:nvPicPr>
          <p:cNvPr id="2050" name="Picture 2" descr="http://allbiggun.ru/wp-content/uploads/2015/08/borey-na-fone-akuly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4149080"/>
            <a:ext cx="4248473" cy="2492507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55576" y="1268760"/>
            <a:ext cx="7272808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Здесь крепнут духом и силой мужской,</a:t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Всё потому, что наш город морской…</a:t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Здесь настоящие парни живут -</a:t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Те, что морские пути берегут!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1.smotra.ru/data/img/galleries/33647/58796/sm_img-5343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59632" y="332656"/>
            <a:ext cx="6264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Вид на Северодвинск с высоты 6 километр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852936"/>
            <a:ext cx="6667500" cy="3581400"/>
          </a:xfrm>
          <a:prstGeom prst="rect">
            <a:avLst/>
          </a:prstGeom>
          <a:noFill/>
        </p:spPr>
      </p:pic>
      <p:pic>
        <p:nvPicPr>
          <p:cNvPr id="23556" name="Picture 4" descr="Coat of Arms of Severodvinsk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88640"/>
            <a:ext cx="2105025" cy="26289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27584" y="332656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Северодвинск</a:t>
            </a:r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находится на северо-западе России близко к Ледовитому океану и является центром атомного судостроения России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Просмотр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8096250" cy="52197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332656"/>
            <a:ext cx="76328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Николо-Корельский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монастырь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впервые упомянут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 1419 году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Просмотр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8096250" cy="5829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ru/1/1a/%D0%9F%D0%B0%D1%80%D0%BE%D1%85%D0%BE%D0%B4_%D0%98%D0%B2%D0%B0%D0%BD_%D0%9A%D0%B0%D0%BB%D1%8F%D0%B5%D0%B2_%D0%B1%D0%BB%D0%B8%D0%B7_%D0%9D%D0%9A%D0%9C_%28%D1%84%D0%BE%D1%82%D0%BE_%D0%B8%D0%B7_%D0%BC%D1%83%D0%B7%D0%B5%D1%8F%2C_1936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7742794" cy="432048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188640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Июньским днем 1936 года причалил колесный пароход «Иван </a:t>
            </a:r>
            <a:r>
              <a:rPr lang="ru-RU" sz="2400" dirty="0" err="1" smtClean="0"/>
              <a:t>Коляев</a:t>
            </a:r>
            <a:r>
              <a:rPr lang="ru-RU" sz="2400" dirty="0" smtClean="0"/>
              <a:t>», на котором прибыли первые строители города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60648"/>
            <a:ext cx="75608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Северодвинск, называвшийся до 12 сентября 1957 года </a:t>
            </a:r>
            <a:r>
              <a:rPr lang="ru-RU" sz="2000" dirty="0" err="1" smtClean="0"/>
              <a:t>Молотовском</a:t>
            </a:r>
            <a:r>
              <a:rPr lang="ru-RU" sz="2000" dirty="0" smtClean="0"/>
              <a:t> и являвшийся закрытым городом, теперь широко известен во всем мире как один из главных кораблестроительных центров России. К началу войны представлял из себя несколько десятков кварталов двухэтажных деревянных домов. В городе проживало около 30 тысяч человек</a:t>
            </a:r>
            <a:endParaRPr lang="ru-RU" sz="2000" dirty="0"/>
          </a:p>
        </p:txBody>
      </p:sp>
      <p:pic>
        <p:nvPicPr>
          <p:cNvPr id="2052" name="Picture 4" descr="https://pp.vk.me/c1819/u3173724/96005466/x_e22335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686246"/>
            <a:ext cx="4896544" cy="35751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Северодвинску - 75. - Северная недел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7861317" cy="489654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43608" y="188640"/>
            <a:ext cx="72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Сороковые годы подарили уютные деревянные </a:t>
            </a:r>
            <a:r>
              <a:rPr lang="ru-RU" sz="2400" dirty="0" smtClean="0"/>
              <a:t>коттеджи </a:t>
            </a:r>
            <a:r>
              <a:rPr lang="ru-RU" sz="2400" dirty="0"/>
              <a:t>в два этажа с глазастыми окнами, распахнутыми во двор, </a:t>
            </a:r>
            <a:r>
              <a:rPr lang="ru-RU" sz="2400" dirty="0" smtClean="0"/>
              <a:t>где по </a:t>
            </a:r>
            <a:r>
              <a:rPr lang="ru-RU" sz="2400" dirty="0"/>
              <a:t>вечерам собирается все население дома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к я &quot;получил штаны&quot; - Северная недел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764704"/>
            <a:ext cx="7992889" cy="56276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959</TotalTime>
  <Words>350</Words>
  <Application>Microsoft Office PowerPoint</Application>
  <PresentationFormat>Экран (4:3)</PresentationFormat>
  <Paragraphs>20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Северодвинск находится на северо-западе России близко к Ледовитому океану и является центром атомного судостроения России. Население города сегодня порядка ста девяносто тысяч северодвинцев. С основания Северодвинска начинается эпоха освоения морского побережья Белого моря и земель Северной Двины. Среди достопримечательностей и памятников можно посетить: строения Николо-Корельского монастыря,деревянный ансамбль 17 века из двух церквей: троицкая, никольская и колокольня,въездная стела,Северодвинский театр драмы,Северодвинский городской краеведческий музей.</dc:title>
  <dc:creator>Nataliya Pashkova</dc:creator>
  <cp:lastModifiedBy>Nataliya Pashkova</cp:lastModifiedBy>
  <cp:revision>46</cp:revision>
  <dcterms:created xsi:type="dcterms:W3CDTF">2015-02-26T15:11:17Z</dcterms:created>
  <dcterms:modified xsi:type="dcterms:W3CDTF">2016-01-24T17:54:31Z</dcterms:modified>
</cp:coreProperties>
</file>