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70" r:id="rId14"/>
    <p:sldId id="271" r:id="rId15"/>
    <p:sldId id="269" r:id="rId16"/>
    <p:sldId id="268" r:id="rId17"/>
    <p:sldId id="273" r:id="rId18"/>
    <p:sldId id="274" r:id="rId19"/>
    <p:sldId id="275" r:id="rId20"/>
    <p:sldId id="276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2219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642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676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20964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19131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58531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8244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1403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4848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54035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550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99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429000" cy="2095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8358187" cy="4714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Профилактика эмоционального выгорания и поддержка психического здоровья педагогов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5286375"/>
            <a:ext cx="7316787" cy="1571625"/>
          </a:xfrm>
        </p:spPr>
        <p:txBody>
          <a:bodyPr>
            <a:normAutofit/>
          </a:bodyPr>
          <a:lstStyle/>
          <a:p>
            <a:pPr marL="26988" eaLnBrk="1" hangingPunct="1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Подготовила педагог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-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психолог </a:t>
            </a:r>
          </a:p>
          <a:p>
            <a:pPr marL="26988" eaLnBrk="1" hangingPunct="1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МБДОУ «Детский сад «Солнышко»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6988" eaLnBrk="1" hangingPunct="1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Наталья Михайловна Баган</a:t>
            </a:r>
          </a:p>
          <a:p>
            <a:pPr marL="26988" eaLnBrk="1" hangingPunct="1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2858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20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МЕРОПРИЯТИЯ\МО\Эмоц.выгорание 31.03.15\81183775_large_Pozitivnuye_motivatoru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0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917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969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1804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30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219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977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248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555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7066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476671"/>
            <a:ext cx="7497762" cy="1152129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Способы ф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ой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саморегуляции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447800"/>
            <a:ext cx="4286250" cy="512445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Различные движения потягивания и расслабления мышц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Посещение бассейна, тренажерного зала, занятия йогой и т.д.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36" y="1772816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3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/>
                </a:solidFill>
                <a:latin typeface="Cambria" pitchFamily="18" charset="0"/>
              </a:rPr>
              <a:t>ВЫВОДЫ: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143000" y="2132856"/>
            <a:ext cx="7791450" cy="436795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ЗАБОТЬТЕСЬ О СВОЕМ ПСИХИЧЕСКОМ ЗДОРОВЬЕ, КОЛЛЕГИ!</a:t>
            </a:r>
          </a:p>
          <a:p>
            <a:pPr eaLnBrk="1" hangingPunct="1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НЕ ДОВОДИТЕ УРОВЕНЬ ПСИХИЧЕСКИХ НАРУЗОК ДО КРИТИЧЕСКИХ!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5604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17145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14938"/>
            <a:ext cx="17145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81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7762" cy="1703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ф</a:t>
            </a: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2060848"/>
            <a:ext cx="7786687" cy="418755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РЕЛАКСАЦИЯ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— это метод, с помощью которого можно частично или полностью избавляться от физического или психического напряжения.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3356992"/>
            <a:ext cx="3529013" cy="23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/>
          <a:srcRect t="6743"/>
          <a:stretch/>
        </p:blipFill>
        <p:spPr bwMode="auto">
          <a:xfrm>
            <a:off x="3131840" y="3573016"/>
            <a:ext cx="3240087" cy="230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811588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75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imagesCAAEW0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95" y="3933056"/>
            <a:ext cx="36528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User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6128"/>
            <a:ext cx="33607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User\Pictures\imagesCADMNW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62" y="3833265"/>
            <a:ext cx="3786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User\Pictures\imagesCAU20S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2686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14" y="2861157"/>
            <a:ext cx="2520280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1371" b="9893"/>
          <a:stretch/>
        </p:blipFill>
        <p:spPr>
          <a:xfrm>
            <a:off x="2555776" y="332656"/>
            <a:ext cx="3534420" cy="2704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"/>
          <a:stretch/>
        </p:blipFill>
        <p:spPr>
          <a:xfrm>
            <a:off x="539552" y="548680"/>
            <a:ext cx="22322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48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7"/>
            <a:ext cx="7791450" cy="135881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ЕСТЕСТВЕННЫЕ СПОСОБЫ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РЕГУЛЯЦИИ ОРГАНИЗМА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500188"/>
            <a:ext cx="4320480" cy="4737124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длительный сон,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вкусная еда,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общение с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природой 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животными,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движение,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танцы,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музыка.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2924" y="3607594"/>
            <a:ext cx="17843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AXO-1\Рабочий стол\КАРТИНКИ\отпустите\Офигевший к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631157"/>
            <a:ext cx="1643063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00192" y="3933056"/>
            <a:ext cx="15938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XO-1\Рабочий стол\КАРТИНКИ\маи рисунки\презентация\got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4042" y="1633453"/>
            <a:ext cx="127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988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939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ЕСТЕСТВЕННЫЕ СПОСОБЫ РЕГУЛЯЦИИ ОРГАНИЗМА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771800" y="2428875"/>
            <a:ext cx="6162650" cy="330438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баня, сауна, массаж;</a:t>
            </a:r>
          </a:p>
          <a:p>
            <a:pPr eaLnBrk="1" hangingPunct="1"/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горячая ванна </a:t>
            </a:r>
            <a:endParaRPr lang="en-US" sz="3500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с пеной; </a:t>
            </a:r>
          </a:p>
          <a:p>
            <a:pPr eaLnBrk="1" hangingPunct="1"/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SPA-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процедуры.</a:t>
            </a:r>
          </a:p>
          <a:p>
            <a:pPr marL="68580" indent="0" eaLnBrk="1" hangingPunct="1"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482041"/>
            <a:ext cx="1428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4509120"/>
            <a:ext cx="15716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660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7816353" cy="14398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Способы эмоциональной саморегуляции: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785938"/>
            <a:ext cx="6192688" cy="507206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смех, улыбка, юмор;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размышления о хорошем, приятном;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рассматривание цветов в помещении, пейзажа за окном, фотографий, других приятных или дорогих вещей;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мысленное обращение к высшим силам (Богу, Вселенной, великой идее);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/>
          </a:p>
        </p:txBody>
      </p:sp>
      <p:pic>
        <p:nvPicPr>
          <p:cNvPr id="6" name="Picture 2" descr="C:\Documents and Settings\AXO-1\Рабочий стол\КАРТИНКИ\с телефона 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48728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XO-1\Рабочий стол\КАРТИНКИ\маи рисунки\презентация\Camom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645024"/>
            <a:ext cx="1643062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167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76672"/>
            <a:ext cx="7499350" cy="12961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Способы эмоциональной саморегуляции: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1916832"/>
            <a:ext cx="6862762" cy="4726856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«купание» (реальное или мысленное) в солнечных лучах;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вдыхание свежего воздуха;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чтение стихов;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высказывание похвалы, комплиментов кому-либо просто так.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Занятие любимым делом - хобби 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600" dirty="0"/>
          </a:p>
        </p:txBody>
      </p:sp>
      <p:pic>
        <p:nvPicPr>
          <p:cNvPr id="4" name="Picture 4" descr="C:\Documents and Settings\AXO-1\Рабочий стол\КАРТИНКИ\с телефона 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94" y="692696"/>
            <a:ext cx="18986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AXO-1\Рабочий стол\КАРТИНКИ\с телефона 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6992"/>
            <a:ext cx="192881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776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404664"/>
            <a:ext cx="7497763" cy="144016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САМОВНУШЕНИЕ И САМОПООЩРЕНИЕ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979712" y="1988840"/>
            <a:ext cx="5904656" cy="43929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Находите возможность хвалить себя в течение рабочего дня не менее 3–5 раз.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В случае даже незначительных успехов целесообразно хвалить себя, мысленно говоря: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«МОЛОДЕЦ!», «УМНИЦА!», «ЗДОРОВО ПОЛУЧИЛОСЬ!», «Я ОТЛИЧНО СПРАВИЛАСЬ!», «КАК Я ЛЮБЛЮ СЕБЯ!».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Дарите себе подарочки и милые безделушки.</a:t>
            </a:r>
          </a:p>
        </p:txBody>
      </p:sp>
      <p:pic>
        <p:nvPicPr>
          <p:cNvPr id="24580" name="Picture 2" descr="C:\Documents and Settings\AXO-1\Рабочий стол\КАРТИНКИ\с телефона 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1285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Documents and Settings\AXO-1\Рабочий стол\КАРТИНКИ\с телефона 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142875"/>
            <a:ext cx="2089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Documents and Settings\AXO-1\Рабочий стол\КАРТИНКИ\с телефона 2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72000"/>
            <a:ext cx="1190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98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</TotalTime>
  <Words>232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Остин</vt:lpstr>
      <vt:lpstr>25_Тема Office</vt:lpstr>
      <vt:lpstr>Профилактика эмоционального выгорания и поддержка психического здоровья педагогов</vt:lpstr>
      <vt:lpstr>Способы физиологической саморегуляции:</vt:lpstr>
      <vt:lpstr>   Способы физиологической саморегуляции:</vt:lpstr>
      <vt:lpstr>Презентация PowerPoint</vt:lpstr>
      <vt:lpstr>ЕСТЕСТВЕННЫЕ СПОСОБЫ РЕГУЛЯЦИИ ОРГАНИЗМА </vt:lpstr>
      <vt:lpstr>ЕСТЕСТВЕННЫЕ СПОСОБЫ РЕГУЛЯЦИИ ОРГАНИЗМА</vt:lpstr>
      <vt:lpstr> Способы эмоциональной саморегуляции:</vt:lpstr>
      <vt:lpstr>Способы эмоциональной саморегуляции:</vt:lpstr>
      <vt:lpstr> САМОВНУШЕНИЕ И САМОПООЩРЕНИЕ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эмоционального выгорания и поддержка психического здоровья педагогов</dc:title>
  <cp:lastModifiedBy>Admin</cp:lastModifiedBy>
  <cp:revision>5</cp:revision>
  <dcterms:modified xsi:type="dcterms:W3CDTF">2015-10-05T21:02:22Z</dcterms:modified>
</cp:coreProperties>
</file>