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70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772816"/>
            <a:ext cx="7056784" cy="2448272"/>
          </a:xfrm>
        </p:spPr>
        <p:txBody>
          <a:bodyPr/>
          <a:lstStyle/>
          <a:p>
            <a:r>
              <a:rPr lang="ru-RU" dirty="0" smtClean="0"/>
              <a:t>Предметно-пространственная среда ДОУ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29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Предметно-пространственная среда в ДОУ – важный момент так как организация пространства позволяет дошкольникам выбирать интересные для себя занятия, чередовать их  в течении дня, а педагогу дает  возможность эффективно организовать образовательный процесс  с учетом индивидуальных особенностей детей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066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с окружающим миром начинается с первых мгновений жизни. Дети всегда и везде в той или иной форме соприкасаются с предметами и явлениями окружающего мира. Все привлекает внимание ребенка, удивляет его, дает богатую пищу для детского развития. Как известно, основной формой работы с дошкольниками и ведущим видом деятельности для них является игра. Именно поэтому педагоги  испытывают повышенный интерес к обновлению предметно-развивающей среды ДОУ.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Идеальная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педагогического процесса ДОУ – это воспитание  всесторонне  развитой  личности и счастливого ребенка.  Все, что окружает ребенка, формирует его психику, является источником его знаний и социального опыта. Поэтому главная задача воспитателя  создать такие условия, которые способствовали бы наиболее полной реализации развития детей по всем психофизиологическим параметрам: создавать положительное состояние у детей, организовывать рациональный двигательный режим, предупреждать детское утомление разумным чередованием разнообразной активной деятельности и отдыха.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29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предметных игр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31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музыки и театра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1556792"/>
            <a:ext cx="6408712" cy="480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85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Центр природы и познавательно-исследовательской деятельности</a:t>
            </a:r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0264" y="1600199"/>
            <a:ext cx="2808000" cy="37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4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Центр чтения и отдыха; сюжетно-ролевой игры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348706"/>
            <a:ext cx="4035829" cy="302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477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Центр сюжетно-ролевой игры (с учетом гендерного подхода)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278033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604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Центр изобразительной деятельности</a:t>
            </a:r>
            <a:endParaRPr lang="ru-RU" dirty="0"/>
          </a:p>
        </p:txBody>
      </p:sp>
      <p:pic>
        <p:nvPicPr>
          <p:cNvPr id="6146" name="Picture 2" descr="C:\Users\Марина\Desktop\среда\P10508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624736" cy="510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430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уединения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303" y="1600200"/>
            <a:ext cx="3531393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7686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</TotalTime>
  <Words>148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Предметно-пространственная среда ДОУ </vt:lpstr>
      <vt:lpstr>      Знакомство ребенка с окружающим миром начинается с первых мгновений жизни. Дети всегда и везде в той или иной форме соприкасаются с предметами и явлениями окружающего мира. Все привлекает внимание ребенка, удивляет его, дает богатую пищу для детского развития. Как известно, основной формой работы с дошкольниками и ведущим видом деятельности для них является игра. Именно поэтому педагоги  испытывают повышенный интерес к обновлению предметно-развивающей среды ДОУ.        Идеальная цель педагогического процесса ДОУ – это воспитание  всесторонне  развитой  личности и счастливого ребенка.  Все, что окружает ребенка, формирует его психику, является источником его знаний и социального опыта. Поэтому главная задача воспитателя  создать такие условия, которые способствовали бы наиболее полной реализации развития детей по всем психофизиологическим параметрам: создавать положительное состояние у детей, организовывать рациональный двигательный режим, предупреждать детское утомление разумным чередованием разнообразной активной деятельности и отдыха. </vt:lpstr>
      <vt:lpstr>Центр предметных игр</vt:lpstr>
      <vt:lpstr>Центр музыки и театра</vt:lpstr>
      <vt:lpstr>Центр природы и познавательно-исследовательской деятельности</vt:lpstr>
      <vt:lpstr>Центр чтения и отдыха; сюжетно-ролевой игры</vt:lpstr>
      <vt:lpstr>Центр сюжетно-ролевой игры (с учетом гендерного подхода)</vt:lpstr>
      <vt:lpstr>Центр изобразительной деятельности</vt:lpstr>
      <vt:lpstr>Центр уединения</vt:lpstr>
      <vt:lpstr>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Предметно-пространственная среда</dc:title>
  <dc:creator>Марина</dc:creator>
  <cp:lastModifiedBy>Марина</cp:lastModifiedBy>
  <cp:revision>13</cp:revision>
  <dcterms:created xsi:type="dcterms:W3CDTF">2016-01-17T15:33:50Z</dcterms:created>
  <dcterms:modified xsi:type="dcterms:W3CDTF">2016-01-29T11:55:38Z</dcterms:modified>
</cp:coreProperties>
</file>