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2" r:id="rId13"/>
    <p:sldId id="277" r:id="rId14"/>
    <p:sldId id="275" r:id="rId15"/>
    <p:sldId id="282" r:id="rId16"/>
    <p:sldId id="285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08" autoAdjust="0"/>
    <p:restoredTop sz="93778" autoAdjust="0"/>
  </p:normalViewPr>
  <p:slideViewPr>
    <p:cSldViewPr>
      <p:cViewPr>
        <p:scale>
          <a:sx n="72" d="100"/>
          <a:sy n="72" d="100"/>
        </p:scale>
        <p:origin x="-2754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1ADFF-F79C-403F-A1AC-5317B8AFE26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C5BB7-77D7-4961-A3BE-4D16F3E7C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5BB7-77D7-4961-A3BE-4D16F3E7CB6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15-7650-457A-ADEB-528EC3B3A52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8A3-0A14-49FF-9887-ECB2D7A5E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15-7650-457A-ADEB-528EC3B3A52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8A3-0A14-49FF-9887-ECB2D7A5E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15-7650-457A-ADEB-528EC3B3A52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8A3-0A14-49FF-9887-ECB2D7A5E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15-7650-457A-ADEB-528EC3B3A52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8A3-0A14-49FF-9887-ECB2D7A5E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15-7650-457A-ADEB-528EC3B3A52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8A3-0A14-49FF-9887-ECB2D7A5E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15-7650-457A-ADEB-528EC3B3A52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8A3-0A14-49FF-9887-ECB2D7A5E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15-7650-457A-ADEB-528EC3B3A52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8A3-0A14-49FF-9887-ECB2D7A5E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15-7650-457A-ADEB-528EC3B3A52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8A3-0A14-49FF-9887-ECB2D7A5E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15-7650-457A-ADEB-528EC3B3A52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8A3-0A14-49FF-9887-ECB2D7A5E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15-7650-457A-ADEB-528EC3B3A52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8A3-0A14-49FF-9887-ECB2D7A5E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8A15-7650-457A-ADEB-528EC3B3A52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8A3-0A14-49FF-9887-ECB2D7A5E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D8A15-7650-457A-ADEB-528EC3B3A52B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818A3-0A14-49FF-9887-ECB2D7A5E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14290"/>
            <a:ext cx="5929354" cy="1357323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Муниципальное бюджетное 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дошкольное образовательное учреждение 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«Детский сад комбинированного вида « Капелька» 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г. Грайворона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1928802"/>
            <a:ext cx="7072362" cy="3786214"/>
          </a:xfrm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Проект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«Пусть не будет войны никогда»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Посвященный празднованию 70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летия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Победы в Великой Отечественной войне.</a:t>
            </a:r>
          </a:p>
          <a:p>
            <a:endParaRPr lang="ru-RU" sz="18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r"/>
            <a:r>
              <a:rPr lang="ru-RU" sz="1800" b="1" i="1" dirty="0" smtClean="0">
                <a:solidFill>
                  <a:srgbClr val="C00000"/>
                </a:solidFill>
                <a:latin typeface="+mj-lt"/>
              </a:rPr>
              <a:t>Презентацию подготовила: </a:t>
            </a:r>
          </a:p>
          <a:p>
            <a:pPr algn="r"/>
            <a:r>
              <a:rPr lang="ru-RU" sz="1800" b="1" i="1" dirty="0" smtClean="0">
                <a:solidFill>
                  <a:srgbClr val="C00000"/>
                </a:solidFill>
                <a:latin typeface="+mj-lt"/>
              </a:rPr>
              <a:t>старший воспитатель Жуль Т.А</a:t>
            </a:r>
          </a:p>
          <a:p>
            <a:pPr algn="r"/>
            <a:endParaRPr lang="ru-RU" sz="1800" i="1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43914" cy="2143116"/>
          </a:xfrm>
          <a:solidFill>
            <a:schemeClr val="bg2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 преддверии праздника Великой Победы  воспитанники детского сада провели   акцию «Георгиевская ленточка». Прикалывая ее на одежду, люди, таким образом, отдают дань памяти подвигу наших предков. Этот символ Дня Победы прижился в обществе, миллионы людей по всему миру, повязав ленточку, выражают свою благодарность ветеранам войны, гордость за их подвиг, почитают память погибших.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                               </a:t>
            </a: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C:\Documents and Settings\user\Рабочий стол\70 летие Победы\IMG_06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643182"/>
            <a:ext cx="2786082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61" name="Picture 9" descr="C:\Documents and Settings\user\Рабочий стол\70 летие Победы\IMG_06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0430" y="2285992"/>
            <a:ext cx="2022915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:\9 мая ФОТО\экскурсия солнышко к 9 мая\SAM_085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388" y="2428868"/>
            <a:ext cx="2192017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H:\9 мая ФОТО\Библиотека\SDC1219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29058" y="4500570"/>
            <a:ext cx="2134093" cy="2100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Много жизней унесла война в те страшные годы. В память о погибших горит вечный огонь, чтобы мы, потомки, не забывали своих героев. Воспитатели провели экскурсию к вечному огню, возложили цветы к памятнику погибших воинов.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Мои документы\9 мая ФОТО\Библиотека\SDC12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071678"/>
            <a:ext cx="2476517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D:\Мои документы\9 мая ФОТО\экскурсия солнышко к 9 мая\SAM_08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2071678"/>
            <a:ext cx="3238523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D:\Мои документы\9 мая ФОТО\экскурсия солнышко к 9 мая\SAM_08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725535">
            <a:off x="763554" y="3846460"/>
            <a:ext cx="3778449" cy="2577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D:\Мои документы\9 мая ФОТО\экскурсия солнышко к 9 мая\SAM_086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43636" y="4643446"/>
            <a:ext cx="2632289" cy="19807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chemeClr val="bg2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 В группах воспитатели, совместно с родителями, оформили стенды, посвященные Великой Отечественной войне, в которых собраны фотографии бабушек и дедушек наших воспитанников, сотрудников, исторические фотографии, связанные с военными годами. Этот материал лег в основу «Книги Памяти»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C:\Documents and Settings\user\Рабочий стол\Новая папка\IMG_0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2143116"/>
            <a:ext cx="3714776" cy="3424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5" descr="D:\Мои документы\Мои рисунки\Организатор клипов (Microsoft)\D8E81FD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4214818"/>
            <a:ext cx="3643338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Documents and Settings\user\Рабочий стол\Новая папка\IMG_045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2000240"/>
            <a:ext cx="3571900" cy="2071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785786" y="5715016"/>
            <a:ext cx="378621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Оформление зала к встрече с ветеранами.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1071546"/>
          </a:xfrm>
          <a:solidFill>
            <a:schemeClr val="bg2"/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Педагоги оформили уголки патриотического воспитания, где собрали материалы в соответствии с возрастом детей.</a:t>
            </a:r>
            <a:r>
              <a:rPr lang="ru-RU" sz="18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 Воспитанники детского сада принимали участие во Всероссийской патриотической акции «Дети России – за мир!» </a:t>
            </a: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Documents and Settings\user\Рабочий стол\Новая папка\IMG_0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142984"/>
            <a:ext cx="2645255" cy="1741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C:\Documents and Settings\user\Рабочий стол\фото\IMG_04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02" y="1428736"/>
            <a:ext cx="2786082" cy="1908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Documents and Settings\user\Рабочий стол\фото\IMG_04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071810"/>
            <a:ext cx="2643206" cy="1569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000364" y="3643315"/>
            <a:ext cx="328614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 знаменательной дате в детском саду была проведена выставка детского творчества</a:t>
            </a:r>
            <a:r>
              <a:rPr lang="ru-RU" sz="1600" b="1" dirty="0" smtClean="0">
                <a:solidFill>
                  <a:srgbClr val="C00000"/>
                </a:solidFill>
              </a:rPr>
              <a:t>. </a:t>
            </a:r>
            <a:endParaRPr lang="ru-RU" sz="1600" dirty="0"/>
          </a:p>
        </p:txBody>
      </p:sp>
      <p:pic>
        <p:nvPicPr>
          <p:cNvPr id="7" name="Picture 2" descr="C:\Documents and Settings\user\Рабочий стол\Новая папка\IMG_05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85918" y="4786322"/>
            <a:ext cx="2946641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 descr="C:\Documents and Settings\user\Рабочий стол\Новая папка\IMG_040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43504" y="4786322"/>
            <a:ext cx="2518648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4" descr="C:\Documents and Settings\user\Рабочий стол\фото\IMG_050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86512" y="1571612"/>
            <a:ext cx="2637762" cy="1353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492919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C00000"/>
                </a:solidFill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11" name="Picture 2" descr="C:\Documents and Settings\user\Рабочий стол\фото\IMG_050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0800000">
            <a:off x="6500826" y="3214686"/>
            <a:ext cx="2411716" cy="17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2"/>
          </a:solidFill>
          <a:ln>
            <a:solidFill>
              <a:srgbClr val="C00000"/>
            </a:solidFill>
          </a:ln>
          <a:effectLst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 дню Победы воспитанники старшей группы заложили Аллею памяти. И развеваются георгиевские ленточки на веточках лип и рябин, как память о тех далеких, но таких памятных днях.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Мои документы\Мои рисунки\IMG_0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4000504"/>
            <a:ext cx="3214710" cy="2361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D:\Мои документы\Мои рисунки\IMG_03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4000504"/>
            <a:ext cx="3214710" cy="23788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D:\Мои документы\Мои рисунки\IMG_03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1428736"/>
            <a:ext cx="3846372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643314"/>
            <a:ext cx="4786346" cy="500066"/>
          </a:xfr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«Строчит пулеметчик за синий платочек,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Что был на плечах дорогих…»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:\9,05,2015г,День ПОБЕДЫ\IMG_1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4357694"/>
            <a:ext cx="3280324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H:\9,05,2015г,День ПОБЕДЫ\IMG_11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1214422"/>
            <a:ext cx="2811030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214942" y="3286124"/>
            <a:ext cx="364333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Такие долгожданные и такие дорогие… письма с фронта.</a:t>
            </a:r>
            <a:endParaRPr lang="ru-RU" sz="2000" dirty="0"/>
          </a:p>
        </p:txBody>
      </p:sp>
      <p:pic>
        <p:nvPicPr>
          <p:cNvPr id="6" name="Picture 2" descr="H:\9,05,2015г,День ПОБЕДЫ\IMG_11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4143380"/>
            <a:ext cx="2910221" cy="20165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500562" y="6286520"/>
            <a:ext cx="448090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«Десятый наш десантный батальон…»</a:t>
            </a:r>
            <a:endParaRPr lang="ru-RU" sz="2000" dirty="0"/>
          </a:p>
        </p:txBody>
      </p:sp>
      <p:pic>
        <p:nvPicPr>
          <p:cNvPr id="8" name="Picture 2" descr="H:\IMG_117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5786" y="1357298"/>
            <a:ext cx="3608640" cy="20705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500034" y="142852"/>
            <a:ext cx="814393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6 мая в детском саду прошла встреча с ветеранами и фестиваль чтецов «Пусть не будет войны никогда». Под песню «журавли» воспитатели возлагают цветы к импровизированному Вечному огню.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3714776" cy="1285884"/>
          </a:xfr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Наши бабушки и деды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На внучат глядят своих.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Мы – наследники Победы,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Мы с тобой – надежда их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5122" name="Picture 2" descr="H:\9,05,2015г,День ПОБЕДЫ\P419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928934"/>
            <a:ext cx="4000527" cy="2731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H:\9,05,2015г,День ПОБЕДЫ\IMG_11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43504" y="571480"/>
            <a:ext cx="3524275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929158" y="3571877"/>
            <a:ext cx="400056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день великой Победы сотрудники и воспитанники учреждения приняли участие в праздничном параде и шествии «Бессмертного полка»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cs5505.vk.me/v5505722/386/9iRFQBMiF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629650" cy="64343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Актуальность проекта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: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4454525"/>
          </a:xfrm>
          <a:ln>
            <a:solidFill>
              <a:schemeClr val="accent2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	   	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200" b="1" dirty="0" smtClean="0"/>
              <a:t>Становление гражданского общества и правового государства в нашей стране во многом зависит от уровня гражданского образования и патриотического воспитания. Важнейшей составной частью воспитательного процесса в ДОУ является формирование патриотизма и культуры межнациональных отношений, которые имеют огромное значение в социально-гражданском и духовном развитии личности ребёнка. Только на основе возвышающих чувств патриотизма и национальных святынь укрепляется любовь к Родине, появляется чувство ответственности за ее могущество, честь и независимость, сохранение материальных и духовных ценностей общества, развивается достоинство личности. </a:t>
            </a:r>
          </a:p>
          <a:p>
            <a:pPr>
              <a:buNone/>
            </a:pPr>
            <a:r>
              <a:rPr lang="ru-RU" sz="2200" b="1" dirty="0" smtClean="0"/>
              <a:t>		Истинный патриотизм предполагает,   формирование и длительное развитие целого комплекса позитивных качеств. Основой этого развития являются духовно-нравственный и </a:t>
            </a:r>
            <a:r>
              <a:rPr lang="ru-RU" sz="2200" b="1" dirty="0" err="1" smtClean="0"/>
              <a:t>социокультурный</a:t>
            </a:r>
            <a:r>
              <a:rPr lang="ru-RU" sz="2200" b="1" dirty="0" smtClean="0"/>
              <a:t> компоненты. Патриотизм выступает в единстве духовности, гражданственности и социальной активности личности, осознающей свою нераздельность, неразрывность с Отечеством. </a:t>
            </a:r>
          </a:p>
          <a:p>
            <a:pPr>
              <a:buNone/>
            </a:pP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858180" cy="2000264"/>
          </a:xfrm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+mn-lt"/>
              </a:rPr>
              <a:t>Тип проекта: </a:t>
            </a:r>
            <a:r>
              <a:rPr lang="ru-RU" sz="2200" b="1" i="1" dirty="0" smtClean="0">
                <a:latin typeface="Calibri" pitchFamily="34" charset="0"/>
                <a:cs typeface="Calibri" pitchFamily="34" charset="0"/>
              </a:rPr>
              <a:t>информационно – творческий</a:t>
            </a:r>
            <a:r>
              <a:rPr lang="ru-RU" sz="2000" b="1" i="1" dirty="0" smtClean="0">
                <a:latin typeface="Verdana" pitchFamily="34" charset="0"/>
              </a:rPr>
              <a:t/>
            </a:r>
            <a:br>
              <a:rPr lang="ru-RU" sz="2000" b="1" i="1" dirty="0" smtClean="0">
                <a:latin typeface="Verdana" pitchFamily="34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+mn-lt"/>
              </a:rPr>
              <a:t>По количеству участников: </a:t>
            </a:r>
            <a:r>
              <a:rPr lang="ru-RU" sz="2200" b="1" i="1" dirty="0" smtClean="0">
                <a:latin typeface="+mn-lt"/>
              </a:rPr>
              <a:t>коллективный</a:t>
            </a:r>
            <a:r>
              <a:rPr lang="ru-RU" sz="2000" b="1" i="1" dirty="0" smtClean="0">
                <a:latin typeface="Verdana" pitchFamily="34" charset="0"/>
              </a:rPr>
              <a:t/>
            </a:r>
            <a:br>
              <a:rPr lang="ru-RU" sz="2000" b="1" i="1" dirty="0" smtClean="0">
                <a:latin typeface="Verdana" pitchFamily="34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+mn-lt"/>
              </a:rPr>
              <a:t>Участники проекта: </a:t>
            </a:r>
            <a:r>
              <a:rPr lang="ru-RU" sz="2200" b="1" i="1" dirty="0" smtClean="0">
                <a:latin typeface="+mn-lt"/>
              </a:rPr>
              <a:t>дети от 4 до 7 лет, родители, педагоги</a:t>
            </a:r>
            <a:r>
              <a:rPr lang="ru-RU" sz="2000" i="1" dirty="0" smtClean="0">
                <a:latin typeface="Verdana" pitchFamily="34" charset="0"/>
              </a:rPr>
              <a:t/>
            </a:r>
            <a:br>
              <a:rPr lang="ru-RU" sz="2000" i="1" dirty="0" smtClean="0">
                <a:latin typeface="Verdana" pitchFamily="34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+mn-lt"/>
              </a:rPr>
              <a:t>По продолжительности: </a:t>
            </a:r>
            <a:r>
              <a:rPr lang="ru-RU" sz="2200" b="1" i="1" dirty="0" smtClean="0">
                <a:latin typeface="+mn-lt"/>
              </a:rPr>
              <a:t>краткосрочный</a:t>
            </a: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+mn-lt"/>
              </a:rPr>
              <a:t>Сроки проведения: </a:t>
            </a:r>
            <a:r>
              <a:rPr lang="ru-RU" sz="2200" b="1" i="1" dirty="0" smtClean="0">
                <a:latin typeface="+mn-lt"/>
              </a:rPr>
              <a:t>апрель - май</a:t>
            </a:r>
            <a:br>
              <a:rPr lang="ru-RU" sz="2200" b="1" i="1" dirty="0" smtClean="0">
                <a:latin typeface="+mn-lt"/>
              </a:rPr>
            </a:br>
            <a:endParaRPr lang="ru-RU" sz="22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428868"/>
            <a:ext cx="6143668" cy="4143404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Цель проекта:</a:t>
            </a:r>
          </a:p>
          <a:p>
            <a:pPr>
              <a:buNone/>
            </a:pPr>
            <a:r>
              <a:rPr lang="ru-RU" sz="2000" b="1" dirty="0" smtClean="0"/>
              <a:t>      Развитие у дошкольников  активной гражданской позиции и патриотизма как важнейших духовно-нравственных и социальных ценностей, отражающих сопричастность к делам и достижениям старших поколений, готовность к активному участию в различных сферах жизни общества.</a:t>
            </a:r>
          </a:p>
          <a:p>
            <a:pPr algn="ctr">
              <a:buNone/>
            </a:pP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algn="ctr">
              <a:buNone/>
            </a:pP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algn="ctr">
              <a:buNone/>
            </a:pP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algn="ctr">
              <a:buNone/>
            </a:pP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algn="ctr">
              <a:buNone/>
            </a:pP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algn="ctr">
              <a:buNone/>
            </a:pP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142852"/>
            <a:ext cx="2357454" cy="571504"/>
          </a:xfrm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</a:b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</a:b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Задачи:</a:t>
            </a: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</a:b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 </a:t>
            </a:r>
            <a:b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</a:b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358246" cy="4572032"/>
          </a:xfrm>
          <a:ln>
            <a:solidFill>
              <a:schemeClr val="accent2"/>
            </a:solidFill>
          </a:ln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Обогащать и расширять знания детей о событиях Великой Отечественной войны;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Знакомить детей с памятными местами района, области и историческими фактами военных лет;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Развивать начала социальной активности, желание заботиться  о старшем поколении;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Уточнять представления о Великой отечественной войне, ее значении в истории нашей страны и всего человечества, значении Победы и героизме нашего народа;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Формировать гражданскую позицию, чувство любви к Родине;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Развивать творческие способности и возможности дошкольников;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Привлекать родителей к патриотическому воспитанию в семье.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</a:b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</a:br>
            <a:r>
              <a:rPr lang="ru-RU" sz="27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sz="27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</a:b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 </a:t>
            </a:r>
            <a:b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</a:b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358246" cy="6429396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Команда </a:t>
            </a:r>
            <a:r>
              <a:rPr lang="ru-RU" sz="2000" b="1" i="1" smtClean="0">
                <a:solidFill>
                  <a:srgbClr val="C00000"/>
                </a:solidFill>
              </a:rPr>
              <a:t>реализации проекта: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Дети: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i="1" dirty="0" smtClean="0"/>
              <a:t>непосредственно образовательная деятельность;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i="1" dirty="0" smtClean="0"/>
              <a:t>совместная деятельность ребенка и педагога;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i="1" dirty="0" smtClean="0"/>
              <a:t>самостоятельная деятельность детей;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i="1" dirty="0" smtClean="0"/>
              <a:t>проектная деятельность.</a:t>
            </a:r>
          </a:p>
          <a:p>
            <a:pPr>
              <a:spcAft>
                <a:spcPts val="1200"/>
              </a:spcAft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Педагоги: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i="1" dirty="0" smtClean="0"/>
              <a:t>активное изучение информационной литературы;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i="1" dirty="0" smtClean="0"/>
              <a:t>Интеграция образовательной деятельности по изучению материала.</a:t>
            </a:r>
          </a:p>
          <a:p>
            <a:pPr>
              <a:spcAft>
                <a:spcPts val="1200"/>
              </a:spcAft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Родители: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i="1" dirty="0" smtClean="0"/>
              <a:t>содействие педагогам по теме проекта;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i="1" dirty="0" smtClean="0"/>
              <a:t>Участие в мероприятиях детского сада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</a:b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</a:br>
            <a:r>
              <a:rPr lang="ru-RU" sz="27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sz="27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</a:b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 </a:t>
            </a:r>
            <a:b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</a:b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28604"/>
            <a:ext cx="8001056" cy="60722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Содержание проекта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1.Подготовительный этап (апрель 2015 год)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Работа с педагогами.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Задачи: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вызвать у педагогов интерес к проекту;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познакомить с его задачами;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обеспечить педагогов всем необходимым для успешного проведения проекта. </a:t>
            </a:r>
          </a:p>
          <a:p>
            <a:endParaRPr lang="ru-RU" sz="2000" b="1" dirty="0" smtClean="0"/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Мероприятия организационных форм: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выставка литературы (публицистической, педагогической, художественной), военных фотографий. </a:t>
            </a:r>
          </a:p>
          <a:p>
            <a:endParaRPr lang="ru-RU" sz="2000" b="1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Работа с родителями.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Задачи: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заинтересовать родителей проектом;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предложить совместную познавательно-творческую и исследовательскую деятельность с детьми</a:t>
            </a:r>
          </a:p>
          <a:p>
            <a:endParaRPr lang="ru-RU" sz="2000" dirty="0" smtClean="0"/>
          </a:p>
          <a:p>
            <a:pPr>
              <a:spcAft>
                <a:spcPts val="1200"/>
              </a:spcAft>
              <a:buNone/>
            </a:pP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301038" cy="5000660"/>
          </a:xfrm>
        </p:spPr>
        <p:txBody>
          <a:bodyPr>
            <a:normAutofit/>
          </a:bodyPr>
          <a:lstStyle/>
          <a:p>
            <a:pPr algn="l"/>
            <a:r>
              <a:rPr lang="ru-RU" sz="2200" b="1" i="1" dirty="0" smtClean="0">
                <a:latin typeface="+mn-lt"/>
              </a:rPr>
              <a:t/>
            </a:r>
            <a:br>
              <a:rPr lang="ru-RU" sz="2200" b="1" i="1" dirty="0" smtClean="0">
                <a:latin typeface="+mn-lt"/>
              </a:rPr>
            </a:br>
            <a:endParaRPr lang="ru-RU" sz="22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00042"/>
            <a:ext cx="6143668" cy="464347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algn="ctr">
              <a:buNone/>
            </a:pP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algn="ctr">
              <a:buNone/>
            </a:pP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algn="ctr">
              <a:buNone/>
            </a:pP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algn="ctr">
              <a:buNone/>
            </a:pP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algn="ctr">
              <a:buNone/>
            </a:pP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1000108"/>
            <a:ext cx="6786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5360"/>
            <a:ext cx="707236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Мероприятия организационных форм: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анкетирование родителей по вопросам патриотического воспитания детей в семье;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консультирование «Воспитание у детей чувства уважения к своей стране, гордости за Родину и народ»;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совместные поиски информации, участие в проектной деятельности;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сбор документов и фотографий из семейных </a:t>
            </a:r>
          </a:p>
          <a:p>
            <a:r>
              <a:rPr lang="ru-RU" dirty="0" smtClean="0"/>
              <a:t>архивов об участниках войны.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Работа с детьми.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Цель: 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формирование у детей представлений о событиях истории Отечества, героизме его народа; воспитание чувства гордости за воинов-защитников, любви и уважения к ветеранам войны. </a:t>
            </a:r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Задачи:</a:t>
            </a:r>
            <a:r>
              <a:rPr lang="ru-RU" sz="20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познакомить с историей Великой Отечественной войны, полной примеров величайшего героизма и мужества людей в борьбе за свободу Родины;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подвести к восприятию художественных произведений о войне; </a:t>
            </a:r>
          </a:p>
          <a:p>
            <a:r>
              <a:rPr lang="ru-RU" dirty="0" smtClean="0"/>
              <a:t>рассказать о городах-героях, о родном городе;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уточнить знания о празднике дне Победы, объяснить, почему он так назван и кого поздравляют в этот день.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229600" cy="6572296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</a:rPr>
              <a:t>	           </a:t>
            </a:r>
            <a:r>
              <a:rPr lang="ru-RU" sz="2200" b="1" dirty="0" smtClean="0">
                <a:solidFill>
                  <a:srgbClr val="C00000"/>
                </a:solidFill>
              </a:rPr>
              <a:t>2.Основной этап (май 2015год) 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Задачи: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формировать у детей интерес к истории России; </a:t>
            </a:r>
            <a:br>
              <a:rPr lang="ru-RU" sz="2200" dirty="0" smtClean="0"/>
            </a:br>
            <a:r>
              <a:rPr lang="ru-RU" sz="2200" dirty="0" smtClean="0"/>
              <a:t> уточнять представления о Великой Отечественной войне, ее значении в истории нашей страны и всего человечества, значении Победы, героизме нашего народа; </a:t>
            </a:r>
            <a:br>
              <a:rPr lang="ru-RU" sz="2200" dirty="0" smtClean="0"/>
            </a:b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2714620"/>
          <a:ext cx="6738942" cy="3574469"/>
        </p:xfrm>
        <a:graphic>
          <a:graphicData uri="http://schemas.openxmlformats.org/drawingml/2006/table">
            <a:tbl>
              <a:tblPr/>
              <a:tblGrid>
                <a:gridCol w="242586"/>
                <a:gridCol w="4153623"/>
                <a:gridCol w="2342733"/>
              </a:tblGrid>
              <a:tr h="285752"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Мероприятия с педагогами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Срок проведения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598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Подбор музыки, стихотворений, разработка конспектов, досугов ко Дню Победы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13.04-14.04.2015г.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98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Изготовление атрибутов для оформления зала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27.04.- 28.04.2015 г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397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Оформление тематических папок для детей и рекомендаций для родителей с иллюстрациями и стихами, посвящёнными Дню Победы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20.04.2015 г.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98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Оформление стенда « Мы живы, пока память жива»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23.04.-24.04.2015 г.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598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Подготовка консультаций для родителей: «Читаем книги о войне», «Расскажем детям о войне»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06.04.2015 г.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5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Сбор материала, совместно с родителями, для оформления «Книги памяти»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Март, апрель 2015 г.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158162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 </a:t>
            </a:r>
            <a:endParaRPr lang="ru-RU" sz="36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0"/>
          <a:ext cx="6929486" cy="6784568"/>
        </p:xfrm>
        <a:graphic>
          <a:graphicData uri="http://schemas.openxmlformats.org/drawingml/2006/table">
            <a:tbl>
              <a:tblPr/>
              <a:tblGrid>
                <a:gridCol w="456892"/>
                <a:gridCol w="4704868"/>
                <a:gridCol w="1767726"/>
              </a:tblGrid>
              <a:tr h="443160"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Мероприятия с детьми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Срок проведения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91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Занятие познавательного цикла «Дороги войны» для детей подготовительных групп.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04.05.2015г.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91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Интегрированное занятие «Песни фронтовые» (старшая группа)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04.05.2015 г.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91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Занятие познавательного цикла «Дети войны» (подготовительные группы).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30.04.2015г.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05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Сбор материала для «Книги 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амяти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» 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Апрель 2015 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г.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66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Акция «Георгиевская ленточка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01.04. –</a:t>
                      </a:r>
                      <a:r>
                        <a:rPr lang="ru-RU" sz="14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15.04.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2015 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г.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659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Организация встречи с ветеранами. Фестиваль чтецов «Пусть не будет войны никогда»  (старшая и подготовительные группы)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06.05.2015г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05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Выставка детской литературы на военную тематику 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06.04 – 09.04.2015г.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91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Оформление выставки детских рисунков «Нам не нужна война»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04.05. 2015г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05"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Экскурсия по городу к местам боевой славы 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15.04.-16.04.2015 г.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Изготовление памятных подарков и открыток  для ветеранов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01.04.-</a:t>
                      </a: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05.05.2015г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Посадка «Аллеи памяти».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21.04.2015 г.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72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Оформление стендов по группам (материал в соответствии с возрастом детей)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Апрель 2015 г.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72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Участие во Всероссийской патриотической акции «Дети России – за мир!»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 23.03  - 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30.04.2015 г.</a:t>
                      </a:r>
                    </a:p>
                  </a:txBody>
                  <a:tcPr marL="47494" marR="47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1694</TotalTime>
  <Words>967</Words>
  <Application>Microsoft Office PowerPoint</Application>
  <PresentationFormat>Экран (4:3)</PresentationFormat>
  <Paragraphs>158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 дошкольное образовательное учреждение  «Детский сад комбинированного вида « Капелька»  г. Грайворона</vt:lpstr>
      <vt:lpstr>Актуальность проекта:</vt:lpstr>
      <vt:lpstr> Тип проекта: информационно – творческий По количеству участников: коллективный Участники проекта: дети от 4 до 7 лет, родители, педагоги По продолжительности: краткосрочный Сроки проведения: апрель - май </vt:lpstr>
      <vt:lpstr>   Задачи:    </vt:lpstr>
      <vt:lpstr>      </vt:lpstr>
      <vt:lpstr>      </vt:lpstr>
      <vt:lpstr> </vt:lpstr>
      <vt:lpstr>  </vt:lpstr>
      <vt:lpstr>  </vt:lpstr>
      <vt:lpstr> В преддверии праздника Великой Победы  воспитанники детского сада провели   акцию «Георгиевская ленточка». Прикалывая ее на одежду, люди, таким образом, отдают дань памяти подвигу наших предков. Этот символ Дня Победы прижился в обществе, миллионы людей по всему миру, повязав ленточку, выражают свою благодарность ветеранам войны, гордость за их подвиг, почитают память погибших.                                  </vt:lpstr>
      <vt:lpstr>Много жизней унесла война в те страшные годы. В память о погибших горит вечный огонь, чтобы мы, потомки, не забывали своих героев. Воспитатели провели экскурсию к вечному огню, возложили цветы к памятнику погибших воинов.</vt:lpstr>
      <vt:lpstr> В группах воспитатели, совместно с родителями, оформили стенды, посвященные Великой Отечественной войне, в которых собраны фотографии бабушек и дедушек наших воспитанников, сотрудников, исторические фотографии, связанные с военными годами. Этот материал лег в основу «Книги Памяти»</vt:lpstr>
      <vt:lpstr>Педагоги оформили уголки патриотического воспитания, где собрали материалы в соответствии с возрастом детей. Воспитанники детского сада принимали участие во Всероссийской патриотической акции «Дети России – за мир!»  </vt:lpstr>
      <vt:lpstr>К дню Победы воспитанники старшей группы заложили Аллею памяти. И развеваются георгиевские ленточки на веточках лип и рябин, как память о тех далеких, но таких памятных днях.</vt:lpstr>
      <vt:lpstr>«Строчит пулеметчик за синий платочек, Что был на плечах дорогих…»</vt:lpstr>
      <vt:lpstr>Наши бабушки и деды На внучат глядят своих. Мы – наследники Победы, Мы с тобой – надежда их.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Цыбанова</dc:creator>
  <cp:lastModifiedBy>Пользователь Windows</cp:lastModifiedBy>
  <cp:revision>192</cp:revision>
  <dcterms:created xsi:type="dcterms:W3CDTF">2015-01-24T21:19:40Z</dcterms:created>
  <dcterms:modified xsi:type="dcterms:W3CDTF">2016-01-29T18:16:37Z</dcterms:modified>
</cp:coreProperties>
</file>