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B30B-93A2-40CA-9F05-C316E12D27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6B10-4E95-44CA-AF49-3619329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58246" cy="3857652"/>
          </a:xfrm>
          <a:solidFill>
            <a:srgbClr val="FFFF00"/>
          </a:solidFill>
          <a:ln w="76200"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Знакомим дошкольников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с цветом</a:t>
            </a: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и  формой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28662" y="2714620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2786058"/>
            <a:ext cx="64294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2786058"/>
            <a:ext cx="1214446" cy="57150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215206" y="2714620"/>
            <a:ext cx="857256" cy="57150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42976" y="4786322"/>
            <a:ext cx="6715172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Для детей 4-</a:t>
            </a:r>
            <a:r>
              <a:rPr lang="en-US" sz="4400" smtClean="0"/>
              <a:t>5</a:t>
            </a:r>
            <a:r>
              <a:rPr lang="ru-RU" sz="4400" smtClean="0"/>
              <a:t> </a:t>
            </a:r>
            <a:r>
              <a:rPr lang="ru-RU" sz="4400" dirty="0" smtClean="0"/>
              <a:t>лет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5"/>
                </a:solidFill>
              </a:rPr>
              <a:t>Голубой</a:t>
            </a:r>
            <a:r>
              <a:rPr lang="ru-RU" sz="2000" dirty="0" smtClean="0">
                <a:solidFill>
                  <a:schemeClr val="accent5"/>
                </a:solidFill>
              </a:rPr>
              <a:t> </a:t>
            </a:r>
            <a:br>
              <a:rPr lang="ru-RU" sz="2000" dirty="0" smtClean="0">
                <a:solidFill>
                  <a:schemeClr val="accent5"/>
                </a:solidFill>
              </a:rPr>
            </a:br>
            <a:r>
              <a:rPr lang="ru-RU" sz="2000" dirty="0" smtClean="0">
                <a:solidFill>
                  <a:schemeClr val="accent5"/>
                </a:solidFill>
              </a:rPr>
              <a:t>квадрат</a:t>
            </a:r>
            <a:endParaRPr lang="ru-RU" sz="2000" dirty="0">
              <a:solidFill>
                <a:schemeClr val="accent5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85720" y="0"/>
            <a:ext cx="1714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Голубой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Голубой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Голубой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557322" y="2728902"/>
            <a:ext cx="2601919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36215" y="2750339"/>
            <a:ext cx="2500330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71670" y="4357694"/>
            <a:ext cx="1428760" cy="128588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357694"/>
            <a:ext cx="1714512" cy="1214446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Синий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квадрат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14282" y="0"/>
            <a:ext cx="164307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Синий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Синий 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Синий 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 rot="5400000">
            <a:off x="1556529" y="2770984"/>
            <a:ext cx="260191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071934" y="2714620"/>
            <a:ext cx="250033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429132"/>
            <a:ext cx="1714512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Желтый квадрат</a:t>
            </a:r>
            <a:endParaRPr lang="ru-RU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14282" y="0"/>
            <a:ext cx="164307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Желтый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Желтый </a:t>
            </a:r>
            <a:r>
              <a:rPr kumimoji="0" lang="ru-RU" sz="2800" b="1" i="0" u="none" strike="noStrike" kern="120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Желтый </a:t>
            </a:r>
            <a:r>
              <a:rPr kumimoji="0" lang="ru-RU" sz="2800" b="1" i="0" u="none" strike="noStrike" kern="120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 rot="5400000">
            <a:off x="1556529" y="2770984"/>
            <a:ext cx="2601919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071934" y="2714620"/>
            <a:ext cx="2500330" cy="7143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429132"/>
            <a:ext cx="1714512" cy="121444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Красныйквадрат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14282" y="0"/>
            <a:ext cx="164307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Красный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 rot="5400000">
            <a:off x="1556529" y="2770984"/>
            <a:ext cx="2601919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071934" y="2714620"/>
            <a:ext cx="2500330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429132"/>
            <a:ext cx="1714512" cy="121444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00B050"/>
                </a:solidFill>
              </a:rPr>
              <a:t>Зеленыйквадрат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85720" y="0"/>
            <a:ext cx="164307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Зеленый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Зеленый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Зеленый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 rot="5400000">
            <a:off x="1556529" y="2770984"/>
            <a:ext cx="2601919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072728" y="2715414"/>
            <a:ext cx="2499536" cy="7064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357694"/>
            <a:ext cx="1714512" cy="121444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Черный</a:t>
            </a:r>
            <a:br>
              <a:rPr lang="ru-RU" sz="2800" dirty="0" smtClean="0"/>
            </a:br>
            <a:r>
              <a:rPr lang="ru-RU" sz="2800" dirty="0" smtClean="0"/>
              <a:t>квадрат</a:t>
            </a:r>
            <a:endParaRPr lang="ru-RU" sz="28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85720" y="0"/>
            <a:ext cx="164307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Черный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Черный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Черный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557322" y="2728902"/>
            <a:ext cx="2601919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36215" y="2750339"/>
            <a:ext cx="250033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357694"/>
            <a:ext cx="1714512" cy="121444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Коричневый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квадрат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85720" y="0"/>
            <a:ext cx="1714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Коричневый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Коричневый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Коричневый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557322" y="2728902"/>
            <a:ext cx="2601919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36215" y="2750339"/>
            <a:ext cx="2500330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357694"/>
            <a:ext cx="1714512" cy="121444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Розовый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квадрат</a:t>
            </a: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85720" y="0"/>
            <a:ext cx="1714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Розовый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Розовый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Розовый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557322" y="2728902"/>
            <a:ext cx="2601919" cy="158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36215" y="2750339"/>
            <a:ext cx="2500330" cy="158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4357694"/>
            <a:ext cx="1428760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357694"/>
            <a:ext cx="1714512" cy="121444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0"/>
            <a:ext cx="1571636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Оранжевый 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квадрат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85720" y="0"/>
            <a:ext cx="17145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Оранжевый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круг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86182" y="0"/>
            <a:ext cx="264320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Оранжевый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прямоугольник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357950" y="0"/>
            <a:ext cx="24288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Оранжевый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-249271" y="2750339"/>
            <a:ext cx="2499536" cy="79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557322" y="2728902"/>
            <a:ext cx="2601919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36215" y="2750339"/>
            <a:ext cx="250033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572267" y="2786061"/>
            <a:ext cx="2786080" cy="7143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57158" y="4286256"/>
            <a:ext cx="1357322" cy="135732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4286256"/>
            <a:ext cx="1428760" cy="12858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357694"/>
            <a:ext cx="2428892" cy="12858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143768" y="4357694"/>
            <a:ext cx="1714512" cy="121444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72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Знакомим дошкольников  с цветом и  формой  </vt:lpstr>
      <vt:lpstr>Синий квадрат</vt:lpstr>
      <vt:lpstr>Желтый квадрат</vt:lpstr>
      <vt:lpstr>Красныйквадрат</vt:lpstr>
      <vt:lpstr>Зеленыйквадрат</vt:lpstr>
      <vt:lpstr>Черный квадрат</vt:lpstr>
      <vt:lpstr>Коричневый квадрат</vt:lpstr>
      <vt:lpstr>Розовый квадрат</vt:lpstr>
      <vt:lpstr>Оранжевый  квадрат</vt:lpstr>
      <vt:lpstr>Голубой  квадрат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Знакомим дошкольников с цветом, формой, размером</dc:title>
  <dc:creator>Guest</dc:creator>
  <cp:lastModifiedBy>1</cp:lastModifiedBy>
  <cp:revision>11</cp:revision>
  <dcterms:created xsi:type="dcterms:W3CDTF">2011-10-12T15:12:53Z</dcterms:created>
  <dcterms:modified xsi:type="dcterms:W3CDTF">2016-01-27T05:03:36Z</dcterms:modified>
</cp:coreProperties>
</file>