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6" r:id="rId4"/>
    <p:sldId id="269" r:id="rId5"/>
    <p:sldId id="268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C2DE-ABE8-4ECD-BF29-D7862E19C23D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5FE0-C4E0-41BF-A453-E3F3F8D02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8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 descr="d87fd06b7144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80312" y="4653136"/>
            <a:ext cx="1420854" cy="200802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9FFF-CF1E-44CB-B0CD-6F6231AF2B72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19DD-3D01-4D66-A040-AFE3B84A4B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68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01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03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3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94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02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1</cp:lastModifiedBy>
  <cp:revision>11</cp:revision>
  <dcterms:created xsi:type="dcterms:W3CDTF">2012-02-13T15:30:42Z</dcterms:created>
  <dcterms:modified xsi:type="dcterms:W3CDTF">2016-01-27T07:07:50Z</dcterms:modified>
</cp:coreProperties>
</file>