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6B2"/>
    <a:srgbClr val="C000C0"/>
    <a:srgbClr val="938BFB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C64-A49C-4BE8-89EA-4BEDAE84D16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9BB-1149-4333-B3CD-EC236D93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548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C64-A49C-4BE8-89EA-4BEDAE84D16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9BB-1149-4333-B3CD-EC236D93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141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C64-A49C-4BE8-89EA-4BEDAE84D16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9BB-1149-4333-B3CD-EC236D93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13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C64-A49C-4BE8-89EA-4BEDAE84D16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9BB-1149-4333-B3CD-EC236D93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16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C64-A49C-4BE8-89EA-4BEDAE84D16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9BB-1149-4333-B3CD-EC236D93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562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C64-A49C-4BE8-89EA-4BEDAE84D16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9BB-1149-4333-B3CD-EC236D93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08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C64-A49C-4BE8-89EA-4BEDAE84D16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9BB-1149-4333-B3CD-EC236D93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92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C64-A49C-4BE8-89EA-4BEDAE84D16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9BB-1149-4333-B3CD-EC236D93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447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C64-A49C-4BE8-89EA-4BEDAE84D16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9BB-1149-4333-B3CD-EC236D93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06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C64-A49C-4BE8-89EA-4BEDAE84D16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9BB-1149-4333-B3CD-EC236D93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78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9FC64-A49C-4BE8-89EA-4BEDAE84D16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569BB-1149-4333-B3CD-EC236D93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65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FC64-A49C-4BE8-89EA-4BEDAE84D16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569BB-1149-4333-B3CD-EC236D933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99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5617" y="493986"/>
            <a:ext cx="6719552" cy="4361793"/>
          </a:xfrm>
          <a:solidFill>
            <a:srgbClr val="C000C0"/>
          </a:solidFill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понятий о количестве и числе у старших дошкольников  с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ТНР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через дидактические игры и упражнения.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61212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676" y="262760"/>
            <a:ext cx="6821213" cy="1471448"/>
          </a:xfrm>
          <a:solidFill>
            <a:srgbClr val="C000C0"/>
          </a:solidFill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81655" y="2057400"/>
            <a:ext cx="2795752" cy="38115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составлять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цифру из мелких разрезанных деталей.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разрезанные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предлагается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собрать цифру ( 1,2,3 и т.д.) из деталей.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2530" name="Picture 2" descr="E:\детские фото\Фото детей\IMG_8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510" y="1933903"/>
            <a:ext cx="3584028" cy="4141076"/>
          </a:xfrm>
          <a:prstGeom prst="ellipse">
            <a:avLst/>
          </a:prstGeom>
          <a:ln w="63500" cap="rnd">
            <a:solidFill>
              <a:srgbClr val="1206B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5920" y="365126"/>
            <a:ext cx="6699430" cy="1325563"/>
          </a:xfrm>
          <a:solidFill>
            <a:srgbClr val="C00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 Пуговицы»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етские фото\фото ЕН\IMG_8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09007">
            <a:off x="1904871" y="1888688"/>
            <a:ext cx="3003460" cy="410220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202621" y="1744781"/>
            <a:ext cx="30585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упражнять  детей в счете с помощью различных анализаторов, закрепление представлений о количественных отношениях между числами.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мешочки с фасолью, карточки с пуговицами.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Содержание: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ребенку предлагается посчитать количество  пуговиц на ощупь.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0600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759" y="126124"/>
            <a:ext cx="6726619" cy="1292773"/>
          </a:xfrm>
          <a:solidFill>
            <a:srgbClr val="C000C0"/>
          </a:solidFill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Угадай-ка »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2144110"/>
            <a:ext cx="2900855" cy="3724878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упражнять  детей 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определении цифры на ощупь,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помощью различных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анализаторов.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карточки с цифрами сделанные  из различного материала.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Содержание: 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ребенку предлагается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определить цифру на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ощупь.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362" name="Picture 2" descr="E:\детские фото\фото ЕН\IMG_8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511" y="1639613"/>
            <a:ext cx="3563006" cy="4477407"/>
          </a:xfrm>
          <a:prstGeom prst="ellipse">
            <a:avLst/>
          </a:prstGeom>
          <a:ln w="28575" cap="rnd">
            <a:solidFill>
              <a:srgbClr val="1206B2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45" y="136634"/>
            <a:ext cx="7189076" cy="1524000"/>
          </a:xfrm>
          <a:solidFill>
            <a:srgbClr val="C000C0"/>
          </a:solidFill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Половинки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1958" y="2057400"/>
            <a:ext cx="2785241" cy="38115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составлять число из двух меньших чисел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заготавливаются половинки яблок или других предметов. На каждой половинке изображено определенное количество кругов, соединив половинки, получается состав числа от 2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предлагается найти половинки предметов такие, чтобы целый предмет составлял число 4, 5,6 и т.д.</a:t>
            </a:r>
          </a:p>
          <a:p>
            <a:endParaRPr lang="ru-RU" dirty="0"/>
          </a:p>
        </p:txBody>
      </p:sp>
      <p:pic>
        <p:nvPicPr>
          <p:cNvPr id="16386" name="Picture 2" descr="DSC0259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381" r="14381"/>
          <a:stretch>
            <a:fillRect/>
          </a:stretch>
        </p:blipFill>
        <p:spPr bwMode="auto">
          <a:xfrm>
            <a:off x="4792716" y="1923393"/>
            <a:ext cx="3199835" cy="37206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4717" y="178676"/>
            <a:ext cx="6716110" cy="1282262"/>
          </a:xfrm>
          <a:solidFill>
            <a:srgbClr val="C000C0"/>
          </a:solidFill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Воздушный змей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165" y="1723697"/>
            <a:ext cx="2522483" cy="369964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знания цифр от 1 до 10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цифр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Играющие по заданию педагога прикрепляют к «голове воздушного змея»  цифру «Запусти воздушного змея 4,5,3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т.д.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10" name="Picture 2" descr="DSC0253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381" r="14381"/>
          <a:stretch>
            <a:fillRect/>
          </a:stretch>
        </p:blipFill>
        <p:spPr bwMode="auto">
          <a:xfrm>
            <a:off x="4456948" y="1587062"/>
            <a:ext cx="3362750" cy="41936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737" y="457200"/>
            <a:ext cx="6747641" cy="1571297"/>
          </a:xfrm>
          <a:solidFill>
            <a:srgbClr val="C000C0"/>
          </a:solidFill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Бусы»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29102" y="2057400"/>
            <a:ext cx="2879835" cy="38115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составлять число из двух меньших, на основе сравнения двух групп предметов; соотносить цифру с количеством.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веревочка, набор колец разного цвета.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предлагается собрать бусы: «Собери бусы, так чтобы количество бусинок соответствовало цифре. Составь число 5,6,7 из колец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белого цвета».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SC0251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381" r="14381"/>
          <a:stretch>
            <a:fillRect/>
          </a:stretch>
        </p:blipFill>
        <p:spPr bwMode="auto">
          <a:xfrm>
            <a:off x="4518012" y="2343807"/>
            <a:ext cx="4100471" cy="3201934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227" y="273270"/>
            <a:ext cx="6905297" cy="1397876"/>
          </a:xfrm>
          <a:solidFill>
            <a:srgbClr val="C000C0"/>
          </a:solidFill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«Волшебный мешочек»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29102" y="2057400"/>
            <a:ext cx="2827283" cy="38115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 детей в счете с помощью тактильных анализаторов, закрепление представлений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количественных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отношениях между числами.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счетный материал, два-три вида мелких игрушек.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 просит посчитать количество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предметов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мешочке,  и показать соответствующую цифру.   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9458" name="Picture 2" descr="E:\детские фото\фото ЕН\IMG_8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7407" y="1820916"/>
            <a:ext cx="4067503" cy="40543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675" y="336331"/>
            <a:ext cx="6831725" cy="1429407"/>
          </a:xfrm>
          <a:solidFill>
            <a:srgbClr val="C000C0"/>
          </a:solidFill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«Пирамидка»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55227" y="2057400"/>
            <a:ext cx="2806263" cy="381158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составлять число из двух меньших, на основе сравнения двух групп предметов; соотносить цифру с количеством.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пирамидка, набор колец красного цвета, набор колей желтого цвета.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предлагается собрать пирамидку: «Собери пирамидку, так чтобы количество колец соответствовало цифре. Составь число 5,6,7 из колец разного цвета».</a:t>
            </a:r>
          </a:p>
          <a:p>
            <a:endParaRPr lang="ru-RU" dirty="0"/>
          </a:p>
        </p:txBody>
      </p:sp>
      <p:pic>
        <p:nvPicPr>
          <p:cNvPr id="20482" name="Picture 2" descr="DSC0251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381" r="14381"/>
          <a:stretch>
            <a:fillRect/>
          </a:stretch>
        </p:blipFill>
        <p:spPr bwMode="auto">
          <a:xfrm>
            <a:off x="4750677" y="2017987"/>
            <a:ext cx="3363310" cy="3653878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227" y="273270"/>
            <a:ext cx="6800193" cy="1534510"/>
          </a:xfrm>
          <a:solidFill>
            <a:srgbClr val="C000C0"/>
          </a:solidFill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Прищепки»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39613" y="2057400"/>
            <a:ext cx="2890345" cy="381158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составлять число из двух меньших, на основе сравнения двух групп предметов; соотносить цифру с количеством.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Материал: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цифры, прищепки разного цвета.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ребенку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предлагается прикрепить столько прищепок, сколько показывает цифра; составить число.</a:t>
            </a:r>
          </a:p>
          <a:p>
            <a:endParaRPr lang="ru-RU" dirty="0"/>
          </a:p>
        </p:txBody>
      </p:sp>
      <p:pic>
        <p:nvPicPr>
          <p:cNvPr id="21506" name="Picture 2" descr="DSC0252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381" r="14381"/>
          <a:stretch>
            <a:fillRect/>
          </a:stretch>
        </p:blipFill>
        <p:spPr bwMode="auto">
          <a:xfrm>
            <a:off x="4654646" y="1962883"/>
            <a:ext cx="3532912" cy="3719492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FFFFFF"/>
      </a:dk1>
      <a:lt1>
        <a:sysClr val="window" lastClr="FFFFFF"/>
      </a:lt1>
      <a:dk2>
        <a:srgbClr val="39302A"/>
      </a:dk2>
      <a:lt2>
        <a:srgbClr val="E5DEDB"/>
      </a:lt2>
      <a:accent1>
        <a:srgbClr val="FFDF6A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437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Формирование понятий о количестве и числе у старших дошкольников  с ТНР через дидактические игры и упражнения.</vt:lpstr>
      <vt:lpstr>Дидактическая игра  « Пуговицы»</vt:lpstr>
      <vt:lpstr>Дидактическая игра  « Угадай-ка »</vt:lpstr>
      <vt:lpstr>Дидактическая игра  « Половинки »</vt:lpstr>
      <vt:lpstr>Дидактическая игра  « Воздушный змей »</vt:lpstr>
      <vt:lpstr>Дидактическая игра  « Бусы»</vt:lpstr>
      <vt:lpstr>Дидактическая игра  «Волшебный мешочек»</vt:lpstr>
      <vt:lpstr>Дидактическая игра  «Пирамидка»</vt:lpstr>
      <vt:lpstr>Дидактическая игра  «Прищепки»</vt:lpstr>
      <vt:lpstr>Дидактическая игра  «Пазлы»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Elena</cp:lastModifiedBy>
  <cp:revision>12</cp:revision>
  <dcterms:created xsi:type="dcterms:W3CDTF">2014-10-20T11:01:24Z</dcterms:created>
  <dcterms:modified xsi:type="dcterms:W3CDTF">2016-01-24T06:17:11Z</dcterms:modified>
</cp:coreProperties>
</file>