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8" r:id="rId7"/>
    <p:sldId id="269" r:id="rId8"/>
    <p:sldId id="262" r:id="rId9"/>
    <p:sldId id="263" r:id="rId10"/>
    <p:sldId id="265" r:id="rId11"/>
    <p:sldId id="257" r:id="rId12"/>
    <p:sldId id="270" r:id="rId13"/>
    <p:sldId id="264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3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54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323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714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81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59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53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9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98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79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69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63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13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38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25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77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2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4"/>
            <a:ext cx="5832475" cy="93620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</a:rPr>
              <a:t/>
            </a:r>
            <a:br>
              <a:rPr lang="ru-RU" sz="4000" b="1" dirty="0" smtClean="0">
                <a:solidFill>
                  <a:srgbClr val="663300"/>
                </a:solidFill>
              </a:rPr>
            </a:br>
            <a:r>
              <a:rPr lang="ru-RU" sz="4000" b="1" dirty="0">
                <a:solidFill>
                  <a:srgbClr val="663300"/>
                </a:solidFill>
              </a:rPr>
              <a:t/>
            </a:r>
            <a:br>
              <a:rPr lang="ru-RU" sz="4000" b="1" dirty="0">
                <a:solidFill>
                  <a:srgbClr val="663300"/>
                </a:solidFill>
              </a:rPr>
            </a:br>
            <a:r>
              <a:rPr lang="ru-RU" sz="4000" b="1" dirty="0" smtClean="0">
                <a:solidFill>
                  <a:srgbClr val="663300"/>
                </a:solidFill>
              </a:rPr>
              <a:t>Путешествие </a:t>
            </a:r>
            <a:r>
              <a:rPr lang="ru-RU" sz="4000" b="1" dirty="0">
                <a:solidFill>
                  <a:srgbClr val="663300"/>
                </a:solidFill>
              </a:rPr>
              <a:t>по сказке «Гуси-лебеди</a:t>
            </a:r>
            <a:endParaRPr lang="es-ES" sz="40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62880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Воспитатель МБДОУ детский сад №</a:t>
            </a:r>
            <a:r>
              <a:rPr lang="ru-RU" b="1" dirty="0" smtClean="0"/>
              <a:t>4</a:t>
            </a:r>
            <a:endParaRPr lang="ru-RU" b="1" dirty="0"/>
          </a:p>
          <a:p>
            <a:pPr algn="ctr"/>
            <a:r>
              <a:rPr lang="ru-RU" sz="2800" b="1" dirty="0" smtClean="0"/>
              <a:t>Шевцова Ангелина Валентиновна</a:t>
            </a:r>
            <a:endParaRPr lang="ru-RU" sz="2800" b="1" dirty="0"/>
          </a:p>
          <a:p>
            <a:pPr algn="ctr"/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2474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51619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проектной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2160590"/>
            <a:ext cx="6842721" cy="407672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Формировать </a:t>
            </a:r>
            <a:r>
              <a:rPr lang="ru-RU" sz="2400" dirty="0"/>
              <a:t>у детей представление о сказках.</a:t>
            </a:r>
          </a:p>
          <a:p>
            <a:r>
              <a:rPr lang="ru-RU" sz="2400" dirty="0" smtClean="0"/>
              <a:t>Познакомить </a:t>
            </a:r>
            <a:r>
              <a:rPr lang="ru-RU" sz="2400" dirty="0"/>
              <a:t>детей с особенностями и структурой сказки.</a:t>
            </a:r>
          </a:p>
          <a:p>
            <a:r>
              <a:rPr lang="ru-RU" sz="2400" dirty="0" smtClean="0"/>
              <a:t>Учить </a:t>
            </a:r>
            <a:r>
              <a:rPr lang="ru-RU" sz="2400" dirty="0"/>
              <a:t>понимать занимательность сюжета сказки, особенность её языка.</a:t>
            </a:r>
          </a:p>
          <a:p>
            <a:r>
              <a:rPr lang="ru-RU" sz="2400" dirty="0" smtClean="0"/>
              <a:t>Развивать </a:t>
            </a:r>
            <a:r>
              <a:rPr lang="ru-RU" sz="2400" dirty="0"/>
              <a:t>творческую деятельность детей.</a:t>
            </a:r>
          </a:p>
          <a:p>
            <a:r>
              <a:rPr lang="ru-RU" sz="2400" dirty="0" smtClean="0"/>
              <a:t>Воспитывать </a:t>
            </a:r>
            <a:r>
              <a:rPr lang="ru-RU" sz="2400" dirty="0"/>
              <a:t>чувство товарищества, дружеские взаимоотношения в процессе коллективного творчества.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Направления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Чтение художественной литературы;</a:t>
            </a:r>
          </a:p>
          <a:p>
            <a:r>
              <a:rPr lang="ru-RU" sz="3600" dirty="0"/>
              <a:t>Математическое и сенсорное развитие;</a:t>
            </a:r>
          </a:p>
          <a:p>
            <a:r>
              <a:rPr lang="ru-RU" sz="3600" dirty="0"/>
              <a:t>Изобразительная деятельность (лепка).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189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37937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7848872" cy="5256584"/>
          </a:xfrm>
        </p:spPr>
      </p:pic>
    </p:spTree>
    <p:extLst>
      <p:ext uri="{BB962C8B-B14F-4D97-AF65-F5344CB8AC3E}">
        <p14:creationId xmlns:p14="http://schemas.microsoft.com/office/powerpoint/2010/main" val="1197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92696"/>
            <a:ext cx="7704856" cy="5276763"/>
          </a:xfrm>
        </p:spPr>
      </p:pic>
    </p:spTree>
    <p:extLst>
      <p:ext uri="{BB962C8B-B14F-4D97-AF65-F5344CB8AC3E}">
        <p14:creationId xmlns:p14="http://schemas.microsoft.com/office/powerpoint/2010/main" val="14756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05" y="908720"/>
            <a:ext cx="3226023" cy="513330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980728"/>
            <a:ext cx="3415133" cy="5061297"/>
          </a:xfrm>
        </p:spPr>
      </p:pic>
    </p:spTree>
    <p:extLst>
      <p:ext uri="{BB962C8B-B14F-4D97-AF65-F5344CB8AC3E}">
        <p14:creationId xmlns:p14="http://schemas.microsoft.com/office/powerpoint/2010/main" val="16545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19863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908720"/>
            <a:ext cx="5673653" cy="3384376"/>
          </a:xfrm>
        </p:spPr>
        <p:txBody>
          <a:bodyPr/>
          <a:lstStyle/>
          <a:p>
            <a:pPr algn="ctr"/>
            <a:r>
              <a:rPr lang="ru-RU" sz="6600" b="1" dirty="0" smtClean="0"/>
              <a:t>Спасибо за внимание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1028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92696"/>
            <a:ext cx="6696744" cy="4896544"/>
          </a:xfrm>
        </p:spPr>
      </p:pic>
    </p:spTree>
    <p:extLst>
      <p:ext uri="{BB962C8B-B14F-4D97-AF65-F5344CB8AC3E}">
        <p14:creationId xmlns:p14="http://schemas.microsoft.com/office/powerpoint/2010/main" val="6284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6264696" cy="4536503"/>
          </a:xfrm>
        </p:spPr>
      </p:pic>
    </p:spTree>
    <p:extLst>
      <p:ext uri="{BB962C8B-B14F-4D97-AF65-F5344CB8AC3E}">
        <p14:creationId xmlns:p14="http://schemas.microsoft.com/office/powerpoint/2010/main" val="93798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20688"/>
            <a:ext cx="5544616" cy="4536504"/>
          </a:xfrm>
        </p:spPr>
      </p:pic>
    </p:spTree>
    <p:extLst>
      <p:ext uri="{BB962C8B-B14F-4D97-AF65-F5344CB8AC3E}">
        <p14:creationId xmlns:p14="http://schemas.microsoft.com/office/powerpoint/2010/main" val="1819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08720"/>
            <a:ext cx="6480720" cy="4392488"/>
          </a:xfrm>
        </p:spPr>
      </p:pic>
    </p:spTree>
    <p:extLst>
      <p:ext uri="{BB962C8B-B14F-4D97-AF65-F5344CB8AC3E}">
        <p14:creationId xmlns:p14="http://schemas.microsoft.com/office/powerpoint/2010/main" val="41870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57606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561662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80728"/>
            <a:ext cx="6113652" cy="4525963"/>
          </a:xfrm>
        </p:spPr>
      </p:pic>
    </p:spTree>
    <p:extLst>
      <p:ext uri="{BB962C8B-B14F-4D97-AF65-F5344CB8AC3E}">
        <p14:creationId xmlns:p14="http://schemas.microsoft.com/office/powerpoint/2010/main" val="3627124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83671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27720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5098</TotalTime>
  <Words>74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  Путешествие по сказке «Гуси-лебеди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проектной деятельности</vt:lpstr>
      <vt:lpstr>Направления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740</cp:revision>
  <dcterms:created xsi:type="dcterms:W3CDTF">2010-05-23T14:28:12Z</dcterms:created>
  <dcterms:modified xsi:type="dcterms:W3CDTF">2016-01-22T11:28:13Z</dcterms:modified>
</cp:coreProperties>
</file>