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3" r:id="rId8"/>
    <p:sldId id="266" r:id="rId9"/>
    <p:sldId id="264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A81C-C18E-4E1D-BAB8-A7662DFD301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911CB-994F-4DBC-A51E-ACF1691F90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A81C-C18E-4E1D-BAB8-A7662DFD301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11CB-994F-4DBC-A51E-ACF1691F90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4E911CB-994F-4DBC-A51E-ACF1691F900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A81C-C18E-4E1D-BAB8-A7662DFD301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A81C-C18E-4E1D-BAB8-A7662DFD301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4E911CB-994F-4DBC-A51E-ACF1691F90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A81C-C18E-4E1D-BAB8-A7662DFD301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911CB-994F-4DBC-A51E-ACF1691F90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B83A81C-C18E-4E1D-BAB8-A7662DFD301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11CB-994F-4DBC-A51E-ACF1691F90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A81C-C18E-4E1D-BAB8-A7662DFD301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4E911CB-994F-4DBC-A51E-ACF1691F900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A81C-C18E-4E1D-BAB8-A7662DFD301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4E911CB-994F-4DBC-A51E-ACF1691F9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A81C-C18E-4E1D-BAB8-A7662DFD301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E911CB-994F-4DBC-A51E-ACF1691F9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911CB-994F-4DBC-A51E-ACF1691F900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A81C-C18E-4E1D-BAB8-A7662DFD301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4E911CB-994F-4DBC-A51E-ACF1691F90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B83A81C-C18E-4E1D-BAB8-A7662DFD301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B83A81C-C18E-4E1D-BAB8-A7662DFD3016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4E911CB-994F-4DBC-A51E-ACF1691F900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/>
              <a:t>Способы лечения больных </a:t>
            </a:r>
            <a:endParaRPr lang="ru-RU" sz="32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Народные домашние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5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Баня – ещё один традиционный способ </a:t>
            </a:r>
            <a:r>
              <a:rPr lang="ru-RU" sz="2000" dirty="0"/>
              <a:t>борьбы с </a:t>
            </a:r>
            <a:r>
              <a:rPr lang="ru-RU" sz="2000" dirty="0" smtClean="0"/>
              <a:t>простудными </a:t>
            </a:r>
            <a:r>
              <a:rPr lang="ru-RU" sz="2000" dirty="0"/>
              <a:t>заболеваниями. Именно в бане хорошо очищаются легкие и бронхи. Они освобождаются от лишней слизи, и дыхание становится чище, легче.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3141936" cy="2261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2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564904"/>
            <a:ext cx="2362200" cy="356125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Будьте здоровы!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5223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+mn-lt"/>
              </a:rPr>
              <a:t>Если вы заболели: лимон</a:t>
            </a:r>
            <a:r>
              <a:rPr lang="ru-RU" sz="2000" dirty="0">
                <a:latin typeface="+mn-lt"/>
              </a:rPr>
              <a:t>, мед или банка с малиновым вареньем (а лучше все это </a:t>
            </a:r>
            <a:r>
              <a:rPr lang="ru-RU" sz="2000" dirty="0" smtClean="0">
                <a:latin typeface="+mn-lt"/>
              </a:rPr>
              <a:t>сразу) - это </a:t>
            </a:r>
            <a:r>
              <a:rPr lang="ru-RU" sz="2000" dirty="0">
                <a:latin typeface="+mn-lt"/>
              </a:rPr>
              <a:t>прекрасные противовоспалительные и витаминизирующие средства, помогающие вывести из организма микробы.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511256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2736304" cy="2523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73116"/>
            <a:ext cx="3744416" cy="2340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436" y="1157545"/>
            <a:ext cx="3760068" cy="5648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8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2128"/>
          </a:xfrm>
        </p:spPr>
        <p:txBody>
          <a:bodyPr>
            <a:normAutofit/>
          </a:bodyPr>
          <a:lstStyle/>
          <a:p>
            <a:r>
              <a:rPr lang="ru-RU" sz="2000" dirty="0"/>
              <a:t>Постельный режим - важное правило в лечении простуды в домашних условиях.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3624259" cy="233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4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628800"/>
            <a:ext cx="2362200" cy="4497363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Пейте как можно больше воды. Отвары из трав шалфея, ромашки, </a:t>
            </a:r>
            <a:r>
              <a:rPr lang="ru-RU" sz="2400" dirty="0" err="1" smtClean="0"/>
              <a:t>противопро-студного</a:t>
            </a:r>
            <a:r>
              <a:rPr lang="ru-RU" sz="2400" dirty="0" smtClean="0"/>
              <a:t> </a:t>
            </a:r>
            <a:r>
              <a:rPr lang="ru-RU" sz="2400" dirty="0"/>
              <a:t>сбора, липовый цвет.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3308706" cy="2205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66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 насморке - промывайте нос </a:t>
            </a:r>
            <a:r>
              <a:rPr lang="ru-RU" sz="2000" dirty="0"/>
              <a:t>соленой </a:t>
            </a:r>
            <a:r>
              <a:rPr lang="ru-RU" sz="2000" dirty="0" smtClean="0"/>
              <a:t>водой.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3943074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4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908720"/>
            <a:ext cx="2362200" cy="53285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/>
              <a:t>Старинный народный способ лечения насморка — это парить ноги. </a:t>
            </a:r>
            <a:endParaRPr lang="ru-RU" sz="2000" dirty="0" smtClean="0"/>
          </a:p>
          <a:p>
            <a:pPr algn="ctr"/>
            <a:r>
              <a:rPr lang="ru-RU" sz="2000" dirty="0"/>
              <a:t>Если не желаете окунать свои ножки в кипяток, поставьте на пятки обыкновенные горчичники и оденьте теплые носки. Через минут 10-15 снимите </a:t>
            </a:r>
            <a:r>
              <a:rPr lang="ru-RU" sz="2000" dirty="0" smtClean="0"/>
              <a:t>компресс. </a:t>
            </a:r>
            <a:endParaRPr lang="ru-RU" sz="2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2160240" cy="287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2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8CADAE">
                    <a:shade val="75000"/>
                  </a:srgbClr>
                </a:solidFill>
              </a:rPr>
              <a:t>Вы слышали об ингаляциях? Можно сварить картошки и подышать носом над ней, а можно добавить в воду эфирные масла (эвкалипт, к примеру) и дышать этим паром.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744416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75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636912"/>
            <a:ext cx="2362200" cy="348925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При болях в горле - полощите горло отваром трав.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2016902" cy="2447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908720"/>
            <a:ext cx="2362200" cy="547260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Еще один популярный вариант лечения простуды с помощью народных средств — это использование обыкновенных стеклянных банок. Этот метод известен человечеству уже не одну сотню лет: согласно историческим источникам, его применяли еще в Древнем Китае и Древнем Египте. В нашей стране банки для лечения простуды получили очень широкое </a:t>
            </a:r>
            <a:r>
              <a:rPr lang="ru-RU" dirty="0" smtClean="0"/>
              <a:t>распространение.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2876584" cy="1916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9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</TotalTime>
  <Words>243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Народные домашние</vt:lpstr>
      <vt:lpstr>Если вы заболели: лимон, мед или банка с малиновым вареньем (а лучше все это сразу) - это прекрасные противовоспалительные и витаминизирующие средства, помогающие вывести из организма микробы.</vt:lpstr>
      <vt:lpstr>Постельный режим - важное правило в лечении простуды в домашних условиях. </vt:lpstr>
      <vt:lpstr>Презентация PowerPoint</vt:lpstr>
      <vt:lpstr>При насморке - промывайте нос соленой водой.</vt:lpstr>
      <vt:lpstr>Презентация PowerPoint</vt:lpstr>
      <vt:lpstr>Вы слышали об ингаляциях? Можно сварить картошки и подышать носом над ней, а можно добавить в воду эфирные масла (эвкалипт, к примеру) и дышать этим паром.</vt:lpstr>
      <vt:lpstr>Презентация PowerPoint</vt:lpstr>
      <vt:lpstr>Презентация PowerPoint</vt:lpstr>
      <vt:lpstr>Баня – ещё один традиционный способ борьбы с простудными заболеваниями. Именно в бане хорошо очищаются легкие и бронхи. Они освобождаются от лишней слизи, и дыхание становится чище, легче.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домашние</dc:title>
  <dc:creator>Пользователь</dc:creator>
  <cp:lastModifiedBy>Пользователь</cp:lastModifiedBy>
  <cp:revision>11</cp:revision>
  <dcterms:created xsi:type="dcterms:W3CDTF">2016-01-20T19:43:26Z</dcterms:created>
  <dcterms:modified xsi:type="dcterms:W3CDTF">2016-01-20T21:42:48Z</dcterms:modified>
</cp:coreProperties>
</file>