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</a:rPr>
              <a:t>БЕРЕГИ ПРИРОДУ!</a:t>
            </a:r>
            <a:endParaRPr lang="ru-RU" sz="8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E:\картинки весна\2368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27" y="1340768"/>
            <a:ext cx="4934337" cy="370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90" y="1484784"/>
            <a:ext cx="330358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53345"/>
            <a:ext cx="2797034" cy="202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456384" cy="259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картинки весна\23a78_1304251812_these_funny_animals_680_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46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картинки весна\22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-40970"/>
            <a:ext cx="9577064" cy="718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6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картинки весна\1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0"/>
            <a:ext cx="9594444" cy="71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3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E:\картинки весна\10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5" y="0"/>
            <a:ext cx="9192005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0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дминистратор\Desktop\работа анна минновна\картинки\0002-010-Rebjata-pomogite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5975350" cy="649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3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лесник</a:t>
            </a:r>
            <a:endParaRPr lang="ru-RU" dirty="0"/>
          </a:p>
        </p:txBody>
      </p:sp>
      <p:pic>
        <p:nvPicPr>
          <p:cNvPr id="10242" name="Picture 2" descr="E:\картинки весна\759e97a18128494765a3366757ac3f1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картинки весна\1299356387_0337.250x20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02" y="2117010"/>
            <a:ext cx="531059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E:\картинки весна\11171a832403d5ea233dd0641f53857007342762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75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картинки весна\Sosny,-osveshennye-solnce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243408"/>
            <a:ext cx="5184276" cy="73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1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картинки весна\99715252_58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180" y="0"/>
            <a:ext cx="932956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картинки весна\97921362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29" y="0"/>
            <a:ext cx="95537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картинки весна\17677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86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7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95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БЕРЕГИ ПРИРОДУ!</vt:lpstr>
      <vt:lpstr>Презентация PowerPoint</vt:lpstr>
      <vt:lpstr>Презентация PowerPoint</vt:lpstr>
      <vt:lpstr>лесник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БЕРЕГИ ПРИРОДУ!</dc:title>
  <dc:creator>Администратор</dc:creator>
  <cp:lastModifiedBy>Администратор</cp:lastModifiedBy>
  <cp:revision>8</cp:revision>
  <dcterms:created xsi:type="dcterms:W3CDTF">2015-03-21T15:51:44Z</dcterms:created>
  <dcterms:modified xsi:type="dcterms:W3CDTF">2015-03-21T17:37:49Z</dcterms:modified>
</cp:coreProperties>
</file>