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13" r:id="rId2"/>
  </p:sldMasterIdLst>
  <p:sldIdLst>
    <p:sldId id="281" r:id="rId3"/>
    <p:sldId id="282" r:id="rId4"/>
    <p:sldId id="280" r:id="rId5"/>
    <p:sldId id="279" r:id="rId6"/>
    <p:sldId id="283" r:id="rId7"/>
    <p:sldId id="28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00"/>
    <a:srgbClr val="FFCC66"/>
    <a:srgbClr val="CC6600"/>
    <a:srgbClr val="800000"/>
    <a:srgbClr val="007A00"/>
    <a:srgbClr val="0094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6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3484-735F-408E-A70F-C15A701D13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044E-608C-4D01-B02B-553934ABE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C27D-2AEF-44B0-B8B2-6B2DD69C2A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F309-BB96-459F-854F-D543D224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33484-735F-408E-A70F-C15A701D13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3A020-B2D4-4CF5-81D4-FC6DCFB155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4E7A-F567-473A-B823-D8F114471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38B12-54F4-461D-80FE-201103FDDF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FD20F-8D5F-4439-8351-0AB789F8D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04E6A-9E82-421C-B409-41BA5DA23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99043-161E-4F42-852C-7A12EA2B8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3A020-B2D4-4CF5-81D4-FC6DCFB155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2546-1978-40AD-986C-188E9D3924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76BAE-3BD7-4592-897F-0C944DD5A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9044E-608C-4D01-B02B-553934ABE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7C27D-2AEF-44B0-B8B2-6B2DD69C2A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F309-BB96-459F-854F-D543D224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4E7A-F567-473A-B823-D8F1144710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8B12-54F4-461D-80FE-201103FDDF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D20F-8D5F-4439-8351-0AB789F8D3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4E6A-9E82-421C-B409-41BA5DA23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9043-161E-4F42-852C-7A12EA2B8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2546-1978-40AD-986C-188E9D3924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6BAE-3BD7-4592-897F-0C944DD5A0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A38EFB3-6E8B-4175-9F96-9444531F1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pPr>
              <a:defRPr/>
            </a:pPr>
            <a:fld id="{5A38EFB3-6E8B-4175-9F96-9444531F1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3" descr="j0280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7647">
            <a:off x="490538" y="2865438"/>
            <a:ext cx="39544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j02308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85750"/>
            <a:ext cx="38576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j02154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0"/>
            <a:ext cx="32480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7" descr="00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286125"/>
            <a:ext cx="242889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0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571480"/>
            <a:ext cx="5929354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Американец </a:t>
            </a:r>
            <a:r>
              <a:rPr lang="ru-RU" sz="3600" dirty="0"/>
              <a:t>К. </a:t>
            </a:r>
            <a:r>
              <a:rPr lang="ru-RU" sz="3600" dirty="0" err="1"/>
              <a:t>Ашлей</a:t>
            </a:r>
            <a:r>
              <a:rPr lang="ru-RU" sz="3600" dirty="0"/>
              <a:t> собрал и описал около 700 их видов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857496"/>
            <a:ext cx="6143668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9362"/>
            <a:ext cx="150018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6195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4643446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ea typeface="Times New Roman" pitchFamily="18" charset="0"/>
              </a:rPr>
              <a:t>-удобен </a:t>
            </a:r>
            <a:r>
              <a:rPr lang="ru-RU" dirty="0">
                <a:ea typeface="Times New Roman" pitchFamily="18" charset="0"/>
              </a:rPr>
              <a:t>для вязания различных петель, оттяжек и т.п.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1428736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Встречный узел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785794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Узел «встречная восьмерка»</a:t>
            </a:r>
            <a:r>
              <a:rPr lang="ru-RU" dirty="0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643050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 rot="10800000" flipV="1">
            <a:off x="3875990" y="4760203"/>
            <a:ext cx="4043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+mn-lt"/>
                <a:ea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 используется для связывания веревок как одинакового, так и разного диаметров.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214291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Узел «проводник» </a:t>
            </a:r>
            <a:endParaRPr lang="ru-RU" b="1" dirty="0" smtClean="0"/>
          </a:p>
          <a:p>
            <a:r>
              <a:rPr lang="ru-RU" b="1" dirty="0" smtClean="0"/>
              <a:t>(</a:t>
            </a:r>
            <a:r>
              <a:rPr lang="ru-RU" b="1" dirty="0"/>
              <a:t>I — петлей; II — одним концом)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0175" y="4929198"/>
            <a:ext cx="2657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-используется </a:t>
            </a:r>
            <a:r>
              <a:rPr lang="ru-RU" dirty="0"/>
              <a:t>для крепления веревочной петли к </a:t>
            </a:r>
            <a:r>
              <a:rPr lang="ru-RU" dirty="0" err="1"/>
              <a:t>чему‑либо</a:t>
            </a:r>
            <a:endParaRPr lang="ru-RU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33575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43438" y="21429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Узел «австрийский проводник»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521495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-удобен </a:t>
            </a:r>
            <a:r>
              <a:rPr lang="ru-RU" dirty="0"/>
              <a:t>для вязания веревочной лестницы, прочной петли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42977" y="214291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Узел «заячьи ушки»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500438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-может </a:t>
            </a:r>
            <a:r>
              <a:rPr lang="ru-RU" dirty="0"/>
              <a:t>использоваться везде, где нужна прочная петля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14876" y="285728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Узел «стремя»</a:t>
            </a:r>
            <a:r>
              <a:rPr lang="ru-RU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3000372"/>
            <a:ext cx="33575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-петли </a:t>
            </a:r>
            <a:r>
              <a:rPr lang="ru-RU" sz="2000" dirty="0"/>
              <a:t>узла используют в качестве опоры для ног при подъеме по закрепленной веревке (</a:t>
            </a:r>
            <a:r>
              <a:rPr lang="ru-RU" sz="2000" dirty="0" err="1"/>
              <a:t>самовылаз</a:t>
            </a:r>
            <a:r>
              <a:rPr lang="ru-RU" sz="2000" dirty="0"/>
              <a:t> из трещин и т.п.) — I;</a:t>
            </a:r>
          </a:p>
          <a:p>
            <a:r>
              <a:rPr lang="ru-RU" sz="2000" dirty="0"/>
              <a:t>— хорош при спасательных работах для торможения веревки и вязки носилок из подручных средств;</a:t>
            </a:r>
          </a:p>
          <a:p>
            <a:r>
              <a:rPr lang="ru-RU" sz="2000" dirty="0"/>
              <a:t>— может использоваться для </a:t>
            </a:r>
            <a:r>
              <a:rPr lang="ru-RU" sz="2000" dirty="0" err="1"/>
              <a:t>самостраховки</a:t>
            </a:r>
            <a:r>
              <a:rPr lang="ru-RU" sz="2000" dirty="0"/>
              <a:t> — II.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571604" y="428604"/>
            <a:ext cx="5643602" cy="4000528"/>
          </a:xfrm>
          <a:prstGeom prst="cloudCallou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peopls1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42" y="3929042"/>
            <a:ext cx="2928958" cy="292895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1571612"/>
            <a:ext cx="5289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До скорых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встреч!</a:t>
            </a:r>
            <a:endParaRPr lang="ru-RU" sz="5400" b="1" dirty="0">
              <a:ln/>
              <a:solidFill>
                <a:schemeClr val="accent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7" name="Рисунок 6" descr="vstrecha_208x1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285860"/>
            <a:ext cx="1676400" cy="1981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7" descr="002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6950"/>
            <a:ext cx="29178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444E-6 -0.00023 C 0.00677 -0.02431 0.00504 -0.05255 0.00729 -0.07732 C 0.00799 -0.09815 0.00781 -0.11875 0.00972 -0.13959 C 0.01198 -0.15811 0.02813 -0.15903 0.03959 -0.1632 C 0.06511 -0.17385 0.06615 -0.17778 0.09636 -0.18148 C 0.13229 -0.19468 0.08264 -0.17732 0.18785 -0.18727 C 0.19549 -0.18773 0.20209 -0.19445 0.20972 -0.1963 C 0.22031 -0.20417 0.23143 -0.20973 0.24202 -0.2169 C 0.24722 -0.22107 0.25209 -0.225 0.25695 -0.22894 C 0.2592 -0.23079 0.26406 -0.23496 0.26406 -0.23473 C 0.28004 -0.28959 0.25816 -0.20973 0.2717 -0.27686 C 0.27448 -0.29098 0.27743 -0.28658 0.28403 -0.29699 C 0.28924 -0.30579 0.2915 -0.31829 0.29636 -0.32686 C 0.30521 -0.34283 0.32014 -0.34445 0.33351 -0.3507 C 0.34375 -0.35556 0.35781 -0.3676 0.37066 -0.36806 C 0.43247 -0.36991 0.4941 -0.37014 0.5559 -0.3713 C 0.55938 -0.37223 0.57882 -0.37523 0.58299 -0.37709 C 0.59566 -0.38287 0.60747 -0.39398 0.62014 -0.40093 C 0.63802 -0.41111 0.65729 -0.42014 0.67691 -0.425 C 0.68525 -0.42986 0.69063 -0.43588 0.69913 -0.43982 C 0.70955 -0.45186 0.69775 -0.44005 0.71406 -0.44815 C 0.71684 -0.44977 0.71875 -0.45255 0.72136 -0.4544 C 0.72361 -0.45556 0.72656 -0.45602 0.72882 -0.45741 C 0.7316 -0.45903 0.73629 -0.4632 0.73629 -0.46273 " pathEditMode="relative" rAng="0" ptsTypes="fffffffffffffffffffffff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35 2.22222E-6 C 0.00104 -0.03889 -0.00087 -0.07778 0.00226 -0.11644 C 0.00364 -0.13449 0.02917 -0.1382 0.0401 -0.14236 C 0.04132 -0.14584 0.04601 -0.16134 0.04878 -0.16343 C 0.05173 -0.16551 0.05555 -0.16551 0.0592 -0.16551 C 0.11267 -0.16667 0.1658 -0.1669 0.2191 -0.16806 C 0.22969 -0.17547 0.22795 -0.18264 0.23594 -0.19144 C 0.23819 -0.20232 0.24305 -0.21227 0.24844 -0.22153 C 0.25035 -0.23148 0.25017 -0.23982 0.25694 -0.24722 C 0.25989 -0.2581 0.26632 -0.26389 0.2717 -0.27292 C 0.27951 -0.3007 0.30694 -0.30718 0.32847 -0.31922 C 0.33333 -0.32199 0.33576 -0.33009 0.34114 -0.33079 C 0.35712 -0.33357 0.37326 -0.33241 0.38941 -0.3331 C 0.43229 -0.33403 0.47517 -0.33472 0.51788 -0.33542 C 0.53785 -0.34306 0.55816 -0.34283 0.57882 -0.34491 C 0.57917 -0.34491 0.59236 -0.34884 0.59358 -0.34931 C 0.59531 -0.3507 0.59601 -0.35324 0.59774 -0.35417 C 0.60729 -0.36042 0.62083 -0.36343 0.6316 -0.36621 C 0.64913 -0.37847 0.69132 -0.37454 0.70521 -0.375 C 0.71823 -0.37986 0.72413 -0.39051 0.72413 -0.40556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14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6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965</TotalTime>
  <Words>125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Тема14</vt:lpstr>
      <vt:lpstr>Тема16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ДЮСШ Белая ладья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88</cp:revision>
  <dcterms:created xsi:type="dcterms:W3CDTF">2003-12-11T20:59:13Z</dcterms:created>
  <dcterms:modified xsi:type="dcterms:W3CDTF">2016-01-12T15:32:15Z</dcterms:modified>
</cp:coreProperties>
</file>