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4" r:id="rId2"/>
    <p:sldId id="271" r:id="rId3"/>
    <p:sldId id="268" r:id="rId4"/>
    <p:sldId id="270" r:id="rId5"/>
    <p:sldId id="260" r:id="rId6"/>
    <p:sldId id="259" r:id="rId7"/>
    <p:sldId id="262" r:id="rId8"/>
    <p:sldId id="258" r:id="rId9"/>
    <p:sldId id="25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D85A4E3-C9B1-4F82-A1D8-140C624B362E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0FF3298-6E14-4794-AD15-E74C757EA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BD71CA5-3E6B-4239-8B80-FDF93E4D3CA8}" type="slidenum">
              <a:rPr lang="ru-RU" sz="1200">
                <a:latin typeface="Calibri" pitchFamily="34" charset="0"/>
              </a:rPr>
              <a:pPr algn="r"/>
              <a:t>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0FF2E4D-5F09-4B9E-A20C-5E2D3F73B2C1}" type="slidenum">
              <a:rPr lang="ru-RU" sz="1200">
                <a:latin typeface="Calibri" pitchFamily="34" charset="0"/>
              </a:rPr>
              <a:pPr algn="r"/>
              <a:t>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C6F6CC2-7B47-4251-BC66-3635076CF7AE}" type="slidenum">
              <a:rPr lang="ru-RU" sz="1200">
                <a:latin typeface="Calibri" pitchFamily="34" charset="0"/>
              </a:rPr>
              <a:pPr algn="r"/>
              <a:t>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3596FB-9C91-45A1-B8E2-7A951334DE5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E5EC2F-D5E3-4332-9A98-2A0219AE37E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1EC6C1-3CA3-4FFF-8E37-8D7AAA99A5B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4A77A8-BD0C-4B1C-9CB8-BB81B1AF9EF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32E142-1D34-4F1F-8671-6FE772733A4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6C185-73FF-480C-A896-2047BD55DB88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4E191-9F19-44AD-B311-3B3D50DC4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37F38-D261-443F-9F23-CC20919843F6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F1A94-A976-407D-8287-F5A842731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C50AF-D791-46F5-A955-DB9481A9940B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BA912-C0CC-49E6-8D8B-E2E963BFB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40B8B-6B3E-4797-A377-6EC2FE5447FD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9ABA2-F2EC-4103-BA75-08ED0569E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200A3-11E4-4A55-B46F-08CFF79CA989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4AD30-0850-4C70-B5A6-3BFE1CDBA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08F21-79BA-4546-B0BA-4608702A88FB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17FF-A02A-41FC-BC4C-B2EA1E7C3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641AC-4D0B-4559-954D-6CB46293BBAB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3A2E5-5421-4E53-A627-9AE86799A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74A30-12F3-458F-9C5F-4AB3A16642D8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A48DC-DC52-40C8-8744-3ED954EC6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3839-0C41-4D02-B8C8-D0631E1897FA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64E06-618E-4C88-8E2C-C16129CBE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FA61A-64BF-469A-B578-AC645FBD72A2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FAC02-0344-4F89-BEC2-27BF3FCC8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CCCDA-0EA2-460E-8870-4AE5F01034DB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930E5-05BB-474D-B84A-90BDA116D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403B16-BAAC-4453-9E6F-1052BC46E4BD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A5DEF5-10B9-467E-8CA6-9FA61AF63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уква_д_2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1285875"/>
            <a:ext cx="235743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уква_д_1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1285875"/>
            <a:ext cx="1571625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уква_д_3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1285875"/>
            <a:ext cx="262413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573463"/>
            <a:ext cx="81375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68413"/>
            <a:ext cx="81375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88913"/>
            <a:ext cx="3816350" cy="575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ятно 1 1"/>
          <p:cNvSpPr/>
          <p:nvPr/>
        </p:nvSpPr>
        <p:spPr>
          <a:xfrm>
            <a:off x="4932040" y="2420888"/>
            <a:ext cx="288032" cy="288032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40495" y="376139"/>
            <a:ext cx="4485716" cy="116955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Буквы </a:t>
            </a:r>
            <a:r>
              <a:rPr lang="ru-RU" sz="7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</a:t>
            </a:r>
            <a:r>
              <a:rPr lang="ru-RU" sz="7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, Д</a:t>
            </a:r>
            <a:endParaRPr lang="ru-RU" sz="7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1388 C -0.0026 -0.01735 -0.00607 -0.01966 -0.0085 -0.02359 C -0.01388 -0.03215 -0.01458 -0.04163 -0.02395 -0.04279 C -0.03142 -0.04371 -0.03906 -0.04394 -0.04652 -0.04487 C -0.0526 -0.04764 -0.05833 -0.04903 -0.06475 -0.05042 C -0.07152 -0.04811 -0.07673 -0.04371 -0.08315 -0.04094 C -0.09722 -0.02752 -0.10972 -0.0111 -0.12395 0.00162 C -0.12604 0.00601 -0.12725 0.01133 -0.12951 0.01526 C -0.13159 0.01873 -0.13472 0.02104 -0.13663 0.02474 C -0.1375 0.02659 -0.13854 0.02867 -0.1394 0.03052 C -0.14114 0.03816 -0.14392 0.04625 -0.14791 0.05203 C -0.15034 0.06498 -0.15312 0.0777 -0.15625 0.09065 C -0.15677 0.0925 -0.15729 0.09435 -0.15781 0.0962 C -0.15885 0.10014 -0.15972 0.10407 -0.16059 0.108 C -0.16111 0.10985 -0.16197 0.11355 -0.16197 0.11378 C -0.1618 0.11656 -0.16093 0.15379 -0.15625 0.16003 C -0.15468 0.16212 -0.1526 0.16281 -0.15069 0.16397 C -0.14826 0.1672 -0.14635 0.17113 -0.14357 0.17368 C -0.14218 0.17483 -0.14062 0.17599 -0.1394 0.17738 C -0.1309 0.18779 -0.13368 0.18987 -0.12256 0.19287 C -0.11545 0.19218 -0.1085 0.19195 -0.10138 0.19102 C -0.09513 0.1901 -0.08628 0.17992 -0.07881 0.17738 C -0.071 0.17206 -0.0651 0.16489 -0.05781 0.15818 C -0.05399 0.15471 -0.04791 0.14454 -0.04791 0.14477 C -0.04565 0.13506 -0.04062 0.12951 -0.03663 0.12141 C -0.03402 0.11008 -0.02916 0.10175 -0.02395 0.0925 C -0.02187 0.08857 -0.01822 0.08071 -0.01822 0.08094 C -0.01579 0.07053 -0.01284 0.06105 -0.0085 0.05203 C -0.00642 0.04001 0.0007 0.02012 0.00712 0.01133 C 0.0106 -0.00324 0.01789 -0.01827 0.02396 -0.03122 C 0.02726 -0.03816 0.02796 -0.04649 0.03247 -0.05227 C 0.03039 -0.03793 0.0257 -0.02614 0.0198 -0.01388 C 0.01355 -0.00047 0.02362 -0.0148 0.01546 -0.00417 C 0.01303 0.00647 0.00591 0.02243 -4.72222E-6 0.03052 C -0.00034 0.03237 -0.00173 0.04162 -0.00277 0.04417 C -0.00451 0.0481 -0.0085 0.05573 -0.0085 0.05596 C -0.01059 0.06429 -0.01475 0.07285 -0.01822 0.08071 C -0.01996 0.08487 -0.02291 0.08788 -0.02395 0.0925 C -0.02638 0.10245 -0.02708 0.10661 -0.03246 0.11355 C -0.03576 0.12743 -0.0335 0.12187 -0.03802 0.13113 C -0.04045 0.1413 -0.04444 0.15055 -0.04791 0.16003 C -0.05052 0.16743 -0.04809 0.16512 -0.05069 0.17368 C -0.05243 0.17946 -0.0552 0.18594 -0.05781 0.19102 C -0.06059 0.20259 -0.06267 0.21184 -0.06753 0.22201 C -0.07274 0.24907 -0.07864 0.27752 -0.0901 0.30111 C -0.09062 0.30365 -0.09062 0.30666 -0.09149 0.30897 C -0.09305 0.31313 -0.09722 0.3203 -0.09722 0.32053 C -0.1 0.33233 -0.1019 0.3469 -0.10711 0.35707 C -0.10989 0.36887 -0.11475 0.38182 -0.11979 0.39199 C -0.12204 0.40125 -0.12673 0.40865 -0.12951 0.4172 C -0.13072 0.4209 -0.13072 0.42553 -0.13246 0.42877 C -0.13802 0.44033 -0.14513 0.4512 -0.15486 0.45582 C -0.16597 0.45374 -0.16753 0.45397 -0.17465 0.44426 C -0.17638 0.43455 -0.18072 0.42692 -0.18315 0.4172 C -0.1842 0.41327 -0.18506 0.40934 -0.18593 0.40541 C -0.18645 0.40356 -0.18732 0.39963 -0.18732 0.39986 C -0.18541 0.38621 -0.18246 0.38529 -0.17743 0.37465 C -0.175 0.36471 -0.17673 0.36979 -0.17048 0.35707 C -0.16961 0.35522 -0.16753 0.35129 -0.16753 0.35152 C -0.16545 0.34273 -0.15989 0.33649 -0.15781 0.32817 C -0.15399 0.3136 -0.14097 0.28677 -0.1309 0.27798 C -0.12847 0.2678 -0.12291 0.27081 -0.11684 0.26249 C -0.11128 0.25485 -0.10451 0.25023 -0.09861 0.24329 C -0.09444 0.23843 -0.09184 0.23381 -0.08732 0.22965 C -0.08159 0.21785 -0.08802 0.22872 -0.0802 0.22201 C -0.07222 0.21531 -0.06684 0.20282 -0.05781 0.19866 C -0.04965 0.18779 -0.05381 0.19056 -0.04652 0.18732 C -0.0401 0.17854 -0.04756 0.18755 -0.0394 0.18131 C -0.02482 0.17044 -0.03611 0.17599 -0.02673 0.17183 C -0.01631 0.15703 -0.00972 0.1561 0.00278 0.14662 C 0.01181 0.13968 0.00174 0.145 0.01546 0.13899 C 0.01685 0.13829 0.0198 0.13691 0.0198 0.13714 C 0.02119 0.13552 0.0224 0.13413 0.02396 0.13298 C 0.02518 0.13205 0.02691 0.13205 0.02813 0.13113 C 0.0349 0.12557 0.04132 0.11771 0.04792 0.1117 C 0.05157 0.10846 0.05678 0.10684 0.0606 0.10407 C 0.06702 0.09967 0.06268 0.10175 0.06754 0.0962 C 0.07205 0.09135 0.07917 0.08718 0.08455 0.08487 C 0.09167 0.07817 0.10087 0.07192 0.10712 0.06336 " pathEditMode="relative" rAng="0" ptsTypes="ffffffffffffffffffffffffffffffffffffffffffffffffffffffffffffffffffffffffffffffA">
                                      <p:cBhvr>
                                        <p:cTn id="13" dur="1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4545" t="1332"/>
          <a:stretch>
            <a:fillRect/>
          </a:stretch>
        </p:blipFill>
        <p:spPr bwMode="auto">
          <a:xfrm>
            <a:off x="2411413" y="188913"/>
            <a:ext cx="4537075" cy="5332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ятно 1 1"/>
          <p:cNvSpPr/>
          <p:nvPr/>
        </p:nvSpPr>
        <p:spPr>
          <a:xfrm>
            <a:off x="5436096" y="1700808"/>
            <a:ext cx="360040" cy="288032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56395" y="5613301"/>
            <a:ext cx="4485716" cy="116955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Буквы </a:t>
            </a:r>
            <a:r>
              <a:rPr lang="ru-RU" sz="7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</a:t>
            </a:r>
            <a:r>
              <a:rPr lang="ru-RU" sz="7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, Д</a:t>
            </a:r>
            <a:endParaRPr lang="ru-RU" sz="7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82 0.0155 0.00243 -0.0074 -0.00694 0.01503 C -0.01041 0.02336 -0.01024 0.03538 -0.01406 0.04325 C -0.01597 0.04695 -0.01771 0.05088 -0.01962 0.05458 C -0.02048 0.05643 -0.02257 0.06013 -0.02257 0.06013 C -0.02413 0.06637 -0.02812 0.07516 -0.0309 0.08071 C -0.03125 0.08256 -0.03316 0.09043 -0.03385 0.09204 C -0.03559 0.09598 -0.03837 0.09898 -0.03941 0.10338 C -0.04166 0.11263 -0.04462 0.12211 -0.04653 0.13136 C -0.04843 0.14107 -0.04948 0.1494 -0.05347 0.15772 C -0.05538 0.1679 -0.05659 0.18201 -0.06198 0.18964 C -0.06337 0.19519 -0.06545 0.20143 -0.06753 0.20652 C -0.06927 0.21045 -0.07326 0.21762 -0.07326 0.21762 C -0.07465 0.22364 -0.08021 0.23451 -0.08021 0.23451 C -0.08246 0.24376 -0.08455 0.24861 -0.08871 0.25717 C -0.09028 0.26041 -0.08941 0.2655 -0.09149 0.26827 C -0.09236 0.26966 -0.0934 0.27081 -0.09427 0.2722 C -0.09479 0.27405 -0.09514 0.2759 -0.09583 0.27775 C -0.09653 0.27983 -0.09791 0.28122 -0.09861 0.2833 C -0.10521 0.30342 -0.09791 0.2877 -0.10416 0.30019 C -0.10798 0.31591 -0.10278 0.29718 -0.1085 0.30967 C -0.1092 0.31129 -0.1092 0.31337 -0.10989 0.31522 C -0.11059 0.3173 -0.1118 0.31915 -0.11267 0.321 C -0.11406 0.32863 -0.11562 0.33233 -0.11962 0.33788 C -0.12222 0.3469 -0.12396 0.35176 -0.12812 0.36031 C -0.12899 0.36217 -0.1309 0.36587 -0.1309 0.36587 C -0.1335 0.3765 -0.13784 0.38622 -0.14218 0.39593 C -0.14392 0.39986 -0.14791 0.40726 -0.14791 0.40726 C -0.15017 0.41628 -0.15382 0.42669 -0.1592 0.4334 C -0.16198 0.44473 -0.17031 0.45444 -0.17604 0.46346 C -0.18524 0.47803 -0.19444 0.49306 -0.2085 0.49908 C -0.21128 0.50162 -0.21371 0.50532 -0.21684 0.50671 C -0.21962 0.50786 -0.22534 0.51041 -0.22534 0.51041 C -0.23889 0.50971 -0.2526 0.51018 -0.26614 0.50856 C -0.26962 0.50809 -0.27691 0.49861 -0.27882 0.49538 C -0.2809 0.49144 -0.28455 0.48381 -0.28455 0.48381 C -0.28646 0.47387 -0.28715 0.45907 -0.28021 0.45213 C -0.27153 0.44334 -0.27309 0.44519 -0.26337 0.44103 C -0.26198 0.44033 -0.2592 0.43918 -0.2592 0.43918 C -0.23802 0.44033 -0.225 0.43895 -0.20694 0.44658 C -0.2026 0.45236 -0.2 0.45352 -0.19427 0.45606 C -0.18767 0.46485 -0.1783 0.46739 -0.17187 0.47479 C -0.16337 0.48451 -0.14913 0.50023 -0.13802 0.50301 C -0.13107 0.50463 -0.12378 0.50509 -0.11684 0.50671 C -0.11111 0.50624 -0.09444 0.50601 -0.08593 0.50301 C -0.08159 0.50162 -0.07743 0.49908 -0.07326 0.49723 C -0.07187 0.49653 -0.06892 0.49538 -0.06892 0.49538 C -0.05937 0.48682 -0.06371 0.48936 -0.05625 0.48612 C -0.05017 0.47734 -0.04062 0.47109 -0.03229 0.46716 C -0.02847 0.46184 -0.02326 0.45907 -0.01962 0.45421 C -0.01614 0.44935 -0.01354 0.44403 -0.00989 0.43918 C -0.00781 0.43062 -0.00278 0.42507 0.00139 0.41836 C 0.00816 0.40749 0.01389 0.39501 0.02118 0.3846 C 0.02327 0.3765 0.02639 0.3698 0.03108 0.36402 C 0.0316 0.36147 0.0316 0.35893 0.03247 0.35661 C 0.03403 0.35268 0.03698 0.34968 0.03802 0.34528 C 0.04011 0.33696 0.04288 0.3284 0.04653 0.321 C 0.04844 0.31314 0.05157 0.30504 0.05504 0.29834 C 0.05747 0.2796 0.06511 0.23982 0.07327 0.2234 C 0.07587 0.21277 0.07986 0.20513 0.08316 0.19519 C 0.08438 0.19149 0.08455 0.18733 0.08594 0.18386 C 0.08681 0.18131 0.08785 0.179 0.08872 0.17646 C 0.09341 0.15102 0.10209 0.1272 0.10573 0.1013 C 0.10452 0.0784 0.10365 0.06753 0.09861 0.04695 C 0.09514 0.03261 0.09827 0.0155 0.09306 0.00185 C 0.0908 -0.00393 0.08629 -0.00994 0.08316 -0.01503 C 0.07448 -0.02891 0.06806 -0.03908 0.05504 -0.04487 C 0.05365 -0.04556 0.05209 -0.04602 0.0507 -0.04672 C 0.04931 -0.04741 0.04792 -0.0481 0.04653 -0.0488 C 0.04375 -0.05018 0.03802 -0.0525 0.03802 -0.0525 C 0.02396 -0.06475 0.02483 -0.06499 0.00712 -0.06753 C -0.00555 -0.07285 -0.02222 -0.07377 -0.03524 -0.07493 C -0.03993 -0.07424 -0.04479 -0.07493 -0.0493 -0.07308 C -0.05243 -0.07169 -0.05486 -0.06822 -0.05764 -0.06568 C -0.06302 -0.06082 -0.07014 -0.05874 -0.07465 -0.0525 C -0.07604 -0.05065 -0.07725 -0.04833 -0.07882 -0.04672 C -0.08403 -0.0414 -0.09028 -0.03677 -0.09583 -0.03191 C -0.11198 -0.01804 -0.09583 -0.02706 -0.10694 -0.01688 C -0.11284 -0.01156 -0.11736 -0.00462 -0.12257 0.00185 C -0.12587 0.00601 -0.12708 0.01365 -0.12951 0.01873 C -0.13142 0.02636 -0.13333 0.03377 -0.13524 0.0414 C -0.13802 0.071 -0.13819 0.08141 -0.13663 0.11818 C -0.13628 0.12743 -0.13298 0.13599 -0.1309 0.14454 C -0.12986 0.14871 -0.12396 0.15402 -0.12396 0.15402 C -0.12118 0.16489 -0.12465 0.15472 -0.11823 0.16328 C -0.11146 0.17206 -0.11406 0.1716 -0.10416 0.18016 C -0.08854 0.1938 -0.08246 0.22317 -0.06753 0.23659 C -0.06284 0.24584 -0.04739 0.2611 -0.03941 0.26457 C -0.03698 0.26781 -0.03472 0.27081 -0.03229 0.27405 C -0.03125 0.27544 -0.02934 0.27498 -0.02812 0.2759 C -0.02517 0.27798 -0.02187 0.28007 -0.01962 0.2833 C -0.01111 0.29533 -0.00052 0.30296 0.0099 0.31152 C 0.01979 0.31961 0.01129 0.31522 0.01979 0.31892 C 0.02761 0.33002 0.03976 0.33696 0.04931 0.34528 C 0.05521 0.35037 0.05625 0.3543 0.06337 0.35661 C 0.07275 0.36471 0.08629 0.36448 0.09445 0.37535 " pathEditMode="relative" ptsTypes="fffffffffffffffffffffffffffffffffffffffffffffffffffffffffffffffffffffffffffffffffffffffffffffffA">
                                      <p:cBhvr>
                                        <p:cTn id="13" dur="1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924175"/>
            <a:ext cx="7921625" cy="178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дети с котёнко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286250" cy="382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b="2439"/>
          <a:stretch>
            <a:fillRect/>
          </a:stretch>
        </p:blipFill>
        <p:spPr bwMode="auto">
          <a:xfrm>
            <a:off x="323850" y="1125538"/>
            <a:ext cx="8462963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-3-39.jpg"/>
          <p:cNvPicPr>
            <a:picLocks noChangeAspect="1"/>
          </p:cNvPicPr>
          <p:nvPr/>
        </p:nvPicPr>
        <p:blipFill>
          <a:blip r:embed="rId3"/>
          <a:srcRect t="37279" r="51984" b="43249"/>
          <a:stretch>
            <a:fillRect/>
          </a:stretch>
        </p:blipFill>
        <p:spPr>
          <a:xfrm>
            <a:off x="250825" y="333375"/>
            <a:ext cx="4321175" cy="230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781300"/>
            <a:ext cx="8588375" cy="187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льч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2520280" cy="3452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2852738"/>
            <a:ext cx="60213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851275" y="2924175"/>
            <a:ext cx="288925" cy="2174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00338" y="2852738"/>
            <a:ext cx="6299200" cy="143986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700213"/>
            <a:ext cx="8185150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</Words>
  <Application>Microsoft Office PowerPoint</Application>
  <PresentationFormat>Экран (4:3)</PresentationFormat>
  <Paragraphs>8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на</cp:lastModifiedBy>
  <cp:revision>8</cp:revision>
  <dcterms:created xsi:type="dcterms:W3CDTF">2010-12-08T18:38:51Z</dcterms:created>
  <dcterms:modified xsi:type="dcterms:W3CDTF">2012-12-19T15:38:25Z</dcterms:modified>
</cp:coreProperties>
</file>