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56" r:id="rId4"/>
    <p:sldId id="257" r:id="rId5"/>
    <p:sldId id="258" r:id="rId6"/>
    <p:sldId id="262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A773D9-70D6-4F19-8CAD-C064631E6D3A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E4443-9B83-4756-964E-D3151FA0A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10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A773D9-70D6-4F19-8CAD-C064631E6D3A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E4443-9B83-4756-964E-D3151FA0A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51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A773D9-70D6-4F19-8CAD-C064631E6D3A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E4443-9B83-4756-964E-D3151FA0A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017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A773D9-70D6-4F19-8CAD-C064631E6D3A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E4443-9B83-4756-964E-D3151FA0A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03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A773D9-70D6-4F19-8CAD-C064631E6D3A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E4443-9B83-4756-964E-D3151FA0A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20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A773D9-70D6-4F19-8CAD-C064631E6D3A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E4443-9B83-4756-964E-D3151FA0A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40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A773D9-70D6-4F19-8CAD-C064631E6D3A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E4443-9B83-4756-964E-D3151FA0A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314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A773D9-70D6-4F19-8CAD-C064631E6D3A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E4443-9B83-4756-964E-D3151FA0A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36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A773D9-70D6-4F19-8CAD-C064631E6D3A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E4443-9B83-4756-964E-D3151FA0A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385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A773D9-70D6-4F19-8CAD-C064631E6D3A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E4443-9B83-4756-964E-D3151FA0A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35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A773D9-70D6-4F19-8CAD-C064631E6D3A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E4443-9B83-4756-964E-D3151FA0A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65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A773D9-70D6-4F19-8CAD-C064631E6D3A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E4443-9B83-4756-964E-D3151FA0A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921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BA773D9-70D6-4F19-8CAD-C064631E6D3A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35E4443-9B83-4756-964E-D3151FA0AA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лишнее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Я, но, ты, он.</a:t>
            </a:r>
            <a:endParaRPr lang="ru-RU" dirty="0"/>
          </a:p>
          <a:p>
            <a:r>
              <a:rPr lang="ru-RU" i="1" dirty="0"/>
              <a:t>Мнем, мну, мне, мни.</a:t>
            </a:r>
            <a:endParaRPr lang="ru-RU" dirty="0"/>
          </a:p>
          <a:p>
            <a:r>
              <a:rPr lang="ru-RU" i="1" dirty="0"/>
              <a:t>Нас, нами, наст, нам.</a:t>
            </a:r>
            <a:endParaRPr lang="ru-RU" dirty="0"/>
          </a:p>
          <a:p>
            <a:r>
              <a:rPr lang="ru-RU" i="1" dirty="0"/>
              <a:t>Вам, воз, вес, вол.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170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Исправьте ошибки в таблице: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730" y="1771892"/>
            <a:ext cx="6821646" cy="338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748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Выпиши местоимения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Нас, нем, мни, нами, яму, мной, вас, нос, тебя, низ, вес, тобой, табун, его, вар, мне.</a:t>
            </a:r>
          </a:p>
        </p:txBody>
      </p:sp>
    </p:spTree>
    <p:extLst>
      <p:ext uri="{BB962C8B-B14F-4D97-AF65-F5344CB8AC3E}">
        <p14:creationId xmlns:p14="http://schemas.microsoft.com/office/powerpoint/2010/main" val="13076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Проверка.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C00000"/>
                </a:solidFill>
              </a:rPr>
              <a:t>Нас, </a:t>
            </a:r>
            <a:r>
              <a:rPr lang="ru-RU" sz="4000" b="1" dirty="0" smtClean="0">
                <a:solidFill>
                  <a:srgbClr val="C00000"/>
                </a:solidFill>
              </a:rPr>
              <a:t>нами</a:t>
            </a:r>
            <a:r>
              <a:rPr lang="ru-RU" sz="4000" b="1" dirty="0">
                <a:solidFill>
                  <a:srgbClr val="C00000"/>
                </a:solidFill>
              </a:rPr>
              <a:t>, </a:t>
            </a:r>
            <a:r>
              <a:rPr lang="ru-RU" sz="4000" b="1" dirty="0" smtClean="0">
                <a:solidFill>
                  <a:srgbClr val="C00000"/>
                </a:solidFill>
              </a:rPr>
              <a:t>мной</a:t>
            </a:r>
            <a:r>
              <a:rPr lang="ru-RU" sz="4000" b="1" dirty="0">
                <a:solidFill>
                  <a:srgbClr val="C00000"/>
                </a:solidFill>
              </a:rPr>
              <a:t>, вас, </a:t>
            </a:r>
            <a:r>
              <a:rPr lang="ru-RU" sz="4000" b="1" dirty="0" smtClean="0">
                <a:solidFill>
                  <a:srgbClr val="C00000"/>
                </a:solidFill>
              </a:rPr>
              <a:t>тебя</a:t>
            </a:r>
            <a:r>
              <a:rPr lang="ru-RU" sz="4000" b="1" dirty="0">
                <a:solidFill>
                  <a:srgbClr val="C00000"/>
                </a:solidFill>
              </a:rPr>
              <a:t>, </a:t>
            </a:r>
            <a:r>
              <a:rPr lang="ru-RU" sz="4000" b="1" dirty="0" smtClean="0">
                <a:solidFill>
                  <a:srgbClr val="C00000"/>
                </a:solidFill>
              </a:rPr>
              <a:t>тобой</a:t>
            </a:r>
            <a:r>
              <a:rPr lang="ru-RU" sz="4000" b="1" dirty="0">
                <a:solidFill>
                  <a:srgbClr val="C00000"/>
                </a:solidFill>
              </a:rPr>
              <a:t>, </a:t>
            </a:r>
            <a:r>
              <a:rPr lang="ru-RU" sz="4000" b="1" dirty="0" smtClean="0">
                <a:solidFill>
                  <a:srgbClr val="C00000"/>
                </a:solidFill>
              </a:rPr>
              <a:t>его</a:t>
            </a:r>
            <a:r>
              <a:rPr lang="ru-RU" sz="4000" b="1" dirty="0">
                <a:solidFill>
                  <a:srgbClr val="C00000"/>
                </a:solidFill>
              </a:rPr>
              <a:t>, </a:t>
            </a:r>
            <a:r>
              <a:rPr lang="ru-RU" sz="4000" b="1" dirty="0" smtClean="0">
                <a:solidFill>
                  <a:srgbClr val="C00000"/>
                </a:solidFill>
              </a:rPr>
              <a:t>мне</a:t>
            </a:r>
            <a:r>
              <a:rPr lang="ru-RU" sz="4000" b="1" dirty="0">
                <a:solidFill>
                  <a:srgbClr val="C00000"/>
                </a:solidFill>
              </a:rPr>
              <a:t>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1304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УКАЖИ ФОРМЫ МЕСТОИМЕНИЯ "Я"</a:t>
            </a:r>
          </a:p>
          <a:p>
            <a:r>
              <a:rPr lang="ru-RU" dirty="0">
                <a:solidFill>
                  <a:srgbClr val="00B050"/>
                </a:solidFill>
              </a:rPr>
              <a:t>Меня, тебя, тобой, мной, мне, обо мне, о тебе.</a:t>
            </a:r>
          </a:p>
          <a:p>
            <a:r>
              <a:rPr lang="ru-RU" dirty="0"/>
              <a:t>УКАЖИ ФОРМЫ МЕСТОИМЕНИЯ "ТЫ"</a:t>
            </a:r>
          </a:p>
          <a:p>
            <a:r>
              <a:rPr lang="ru-RU" dirty="0">
                <a:solidFill>
                  <a:srgbClr val="00B050"/>
                </a:solidFill>
              </a:rPr>
              <a:t>Меня, его, тебя, тобой, мной, мне, к тебе, о тебе.</a:t>
            </a:r>
          </a:p>
          <a:p>
            <a:r>
              <a:rPr lang="ru-RU" dirty="0"/>
              <a:t>УКАЖИ ФОРМЫ МЕСТОИМЕНИЯ "ОН"</a:t>
            </a:r>
          </a:p>
          <a:p>
            <a:r>
              <a:rPr lang="ru-RU" dirty="0">
                <a:solidFill>
                  <a:srgbClr val="00B050"/>
                </a:solidFill>
              </a:rPr>
              <a:t>Его, её, ему, ей, под ним, в ней, о нём</a:t>
            </a:r>
          </a:p>
        </p:txBody>
      </p:sp>
    </p:spTree>
    <p:extLst>
      <p:ext uri="{BB962C8B-B14F-4D97-AF65-F5344CB8AC3E}">
        <p14:creationId xmlns:p14="http://schemas.microsoft.com/office/powerpoint/2010/main" val="289390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Определите лицо и число местоимений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а р и а н т  I</a:t>
            </a:r>
          </a:p>
          <a:p>
            <a:r>
              <a:rPr lang="ru-RU" i="1" dirty="0">
                <a:solidFill>
                  <a:srgbClr val="00B050"/>
                </a:solidFill>
              </a:rPr>
              <a:t>да, ну, он, но, вы, </a:t>
            </a:r>
            <a:r>
              <a:rPr lang="ru-RU" i="1" dirty="0" err="1">
                <a:solidFill>
                  <a:srgbClr val="00B050"/>
                </a:solidFill>
              </a:rPr>
              <a:t>взо</a:t>
            </a:r>
            <a:r>
              <a:rPr lang="ru-RU" i="1" dirty="0">
                <a:solidFill>
                  <a:srgbClr val="00B050"/>
                </a:solidFill>
              </a:rPr>
              <a:t>, ух, я, ты, при, они, без, мы.</a:t>
            </a:r>
          </a:p>
          <a:p>
            <a:r>
              <a:rPr lang="ru-RU" dirty="0"/>
              <a:t>в а р и а н т  II</a:t>
            </a:r>
          </a:p>
          <a:p>
            <a:r>
              <a:rPr lang="ru-RU" i="1" dirty="0" err="1">
                <a:solidFill>
                  <a:srgbClr val="00B050"/>
                </a:solidFill>
              </a:rPr>
              <a:t>Вос</a:t>
            </a:r>
            <a:r>
              <a:rPr lang="ru-RU" i="1" dirty="0">
                <a:solidFill>
                  <a:srgbClr val="00B050"/>
                </a:solidFill>
              </a:rPr>
              <a:t>, они, у, я, над, она, обо, оно, со, он, и, мы, 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42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Определи падеж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 </a:t>
            </a:r>
            <a:r>
              <a:rPr lang="ru-RU" i="1" dirty="0"/>
              <a:t>поздравляю </a:t>
            </a:r>
            <a:r>
              <a:rPr lang="ru-RU" i="1" dirty="0" smtClean="0"/>
              <a:t>тебя</a:t>
            </a:r>
            <a:endParaRPr lang="ru-RU" i="1" dirty="0"/>
          </a:p>
          <a:p>
            <a:r>
              <a:rPr lang="ru-RU" dirty="0"/>
              <a:t>2) </a:t>
            </a:r>
            <a:r>
              <a:rPr lang="ru-RU" i="1" dirty="0"/>
              <a:t>встречаю его.</a:t>
            </a:r>
          </a:p>
          <a:p>
            <a:r>
              <a:rPr lang="ru-RU" dirty="0"/>
              <a:t>3) </a:t>
            </a:r>
            <a:r>
              <a:rPr lang="ru-RU" i="1" dirty="0"/>
              <a:t>дарю ей.</a:t>
            </a:r>
          </a:p>
          <a:p>
            <a:r>
              <a:rPr lang="ru-RU" dirty="0"/>
              <a:t>4) </a:t>
            </a:r>
            <a:r>
              <a:rPr lang="ru-RU" i="1" dirty="0"/>
              <a:t>горжусь тобой.</a:t>
            </a:r>
          </a:p>
          <a:p>
            <a:r>
              <a:rPr lang="ru-RU" dirty="0"/>
              <a:t>5) </a:t>
            </a:r>
            <a:r>
              <a:rPr lang="ru-RU" i="1" dirty="0"/>
              <a:t>отвечает мне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70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8">
  <a:themeElements>
    <a:clrScheme name="нач.школа 1.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нач.школа 1.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нач.школа 1.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Тема8</Template>
  <TotalTime>23</TotalTime>
  <Words>258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Тема8</vt:lpstr>
      <vt:lpstr>Найди лишнее</vt:lpstr>
      <vt:lpstr>Исправьте ошибки в таблице: </vt:lpstr>
      <vt:lpstr>Выпиши местоимения</vt:lpstr>
      <vt:lpstr>Проверка.</vt:lpstr>
      <vt:lpstr>Презентация PowerPoint</vt:lpstr>
      <vt:lpstr>Определите лицо и число местоимений</vt:lpstr>
      <vt:lpstr>Определи падеж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</cp:revision>
  <dcterms:created xsi:type="dcterms:W3CDTF">2013-01-28T15:15:01Z</dcterms:created>
  <dcterms:modified xsi:type="dcterms:W3CDTF">2013-09-19T18:27:29Z</dcterms:modified>
</cp:coreProperties>
</file>