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531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9415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807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2265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4000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0054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8330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50906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977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537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8234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49E51-FC6F-4FA6-BA81-13200F072751}" type="datetimeFigureOut">
              <a:rPr lang="ru-RU" smtClean="0"/>
              <a:pPr/>
              <a:t>23.12.2015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9B03C-49D7-4D9D-9785-F8272FB24A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288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Рабочий стол\дыууа\unbelievable-sky-photo-wallpapers-5597_thumb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7591"/>
            <a:ext cx="4004782" cy="249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84768" y="4797152"/>
            <a:ext cx="1008112" cy="216023"/>
          </a:xfrm>
        </p:spPr>
        <p:txBody>
          <a:bodyPr>
            <a:normAutofit fontScale="90000"/>
          </a:bodyPr>
          <a:lstStyle/>
          <a:p>
            <a:endParaRPr lang="ru-RU" sz="7200" dirty="0">
              <a:solidFill>
                <a:srgbClr val="FF0000"/>
              </a:solidFill>
              <a:latin typeface="Monotype Corsiva" pitchFamily="66" charset="0"/>
              <a:cs typeface="Times New Iro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3429000"/>
            <a:ext cx="6400800" cy="108012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  <a:cs typeface="Times New Iron" pitchFamily="18" charset="0"/>
              </a:rPr>
              <a:t>Г</a:t>
            </a:r>
            <a:r>
              <a:rPr lang="en-US" sz="3600" dirty="0" smtClean="0">
                <a:solidFill>
                  <a:srgbClr val="FF0000"/>
                </a:solidFill>
                <a:latin typeface="Monotype Corsiva" pitchFamily="66" charset="0"/>
              </a:rPr>
              <a:t>æ</a:t>
            </a:r>
            <a:r>
              <a:rPr lang="ru-RU" sz="3600" dirty="0" err="1" smtClean="0">
                <a:solidFill>
                  <a:srgbClr val="FF0000"/>
                </a:solidFill>
                <a:latin typeface="Monotype Corsiva" pitchFamily="66" charset="0"/>
              </a:rPr>
              <a:t>диаты</a:t>
            </a:r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Monotype Corsiva" pitchFamily="66" charset="0"/>
              </a:rPr>
              <a:t>Цомахъ</a:t>
            </a:r>
            <a:r>
              <a:rPr lang="en-US" sz="3600" dirty="0" smtClean="0">
                <a:solidFill>
                  <a:srgbClr val="FF0000"/>
                </a:solidFill>
                <a:latin typeface="Monotype Corsiva" pitchFamily="66" charset="0"/>
              </a:rPr>
              <a:t> </a:t>
            </a:r>
            <a:endParaRPr lang="ru-RU" sz="3600" dirty="0" smtClean="0">
              <a:solidFill>
                <a:srgbClr val="FF0000"/>
              </a:solidFill>
              <a:latin typeface="Monotype Corsiva" pitchFamily="66" charset="0"/>
            </a:endParaRPr>
          </a:p>
          <a:p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</a:rPr>
              <a:t>«</a:t>
            </a:r>
            <a:r>
              <a:rPr lang="ru-RU" sz="3600" dirty="0" err="1" smtClean="0">
                <a:solidFill>
                  <a:srgbClr val="FF0000"/>
                </a:solidFill>
                <a:latin typeface="Monotype Corsiva" pitchFamily="66" charset="0"/>
                <a:cs typeface="Times New Iron" pitchFamily="18" charset="0"/>
              </a:rPr>
              <a:t>Дыуу</a:t>
            </a:r>
            <a:r>
              <a:rPr lang="en-US" sz="3600" dirty="0" smtClean="0">
                <a:solidFill>
                  <a:srgbClr val="FF0000"/>
                </a:solidFill>
                <a:latin typeface="Monotype Corsiva" pitchFamily="66" charset="0"/>
              </a:rPr>
              <a:t>æ</a:t>
            </a:r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  <a:cs typeface="Times New Iro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Monotype Corsiva" pitchFamily="66" charset="0"/>
                <a:cs typeface="Times New Iron" pitchFamily="18" charset="0"/>
              </a:rPr>
              <a:t>дидин</a:t>
            </a:r>
            <a:r>
              <a:rPr lang="en-US" sz="3600" dirty="0" smtClean="0">
                <a:solidFill>
                  <a:srgbClr val="FF0000"/>
                </a:solidFill>
                <a:latin typeface="Monotype Corsiva" pitchFamily="66" charset="0"/>
              </a:rPr>
              <a:t>æ</a:t>
            </a:r>
            <a:r>
              <a:rPr lang="ru-RU" sz="3600" dirty="0" err="1" smtClean="0">
                <a:solidFill>
                  <a:srgbClr val="FF0000"/>
                </a:solidFill>
                <a:latin typeface="Monotype Corsiva" pitchFamily="66" charset="0"/>
                <a:cs typeface="Times New Iron" pitchFamily="18" charset="0"/>
              </a:rPr>
              <a:t>джы</a:t>
            </a:r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  <a:cs typeface="Times New Iron" pitchFamily="18" charset="0"/>
              </a:rPr>
              <a:t>»  </a:t>
            </a:r>
          </a:p>
          <a:p>
            <a:r>
              <a:rPr lang="ru-RU" sz="3600" dirty="0" smtClean="0">
                <a:solidFill>
                  <a:srgbClr val="FF0000"/>
                </a:solidFill>
                <a:latin typeface="Monotype Corsiva" pitchFamily="66" charset="0"/>
                <a:cs typeface="Times New Iron" pitchFamily="18" charset="0"/>
              </a:rPr>
              <a:t>(6кълас)</a:t>
            </a:r>
          </a:p>
        </p:txBody>
      </p:sp>
      <p:pic>
        <p:nvPicPr>
          <p:cNvPr id="4" name="Picture 8" descr="C:\Documents and Settings\Admin\Рабочий стол\дыууа\0_765f4_cfcd4a2f_X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57910" y="4625752"/>
            <a:ext cx="2386090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5329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35696" y="602521"/>
            <a:ext cx="5486400" cy="4114800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11960" y="56181"/>
            <a:ext cx="4644008" cy="61115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C:\Documents and Settings\Admin\Рабочий стол\дыууа\unbelievable-sky-photo-wallpapers-5597_thumb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7591"/>
            <a:ext cx="4004782" cy="249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Documents and Settings\Admin\Рабочий стол\дыууа\16764986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96" y="4149080"/>
            <a:ext cx="4027457" cy="2651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Documents and Settings\Admin\Рабочий стол\дыууа\109266_500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91730" y="4151895"/>
            <a:ext cx="4018766" cy="2658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Documents and Settings\Admin\Рабочий стол\дыууа\uoioiufg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27457" y="47912"/>
            <a:ext cx="5158010" cy="2965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1071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Admin\Рабочий стол\дыууа\Scanitto_4 eferfeqf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624"/>
            <a:ext cx="7181850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C:\Documents and Settings\Admin\Рабочий стол\дыууа\32658278_4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052736"/>
            <a:ext cx="4320480" cy="5486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7515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Admin\Рабочий стол\дыууа\Scanitto_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51" y="620688"/>
            <a:ext cx="7172325" cy="866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2" name="Прямоугольник 1"/>
          <p:cNvSpPr/>
          <p:nvPr/>
        </p:nvSpPr>
        <p:spPr>
          <a:xfrm>
            <a:off x="800151" y="620688"/>
            <a:ext cx="5788073" cy="288032"/>
          </a:xfrm>
          <a:prstGeom prst="rect">
            <a:avLst/>
          </a:prstGeom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291" name="Picture 3" descr="C:\Documents and Settings\Admin\Рабочий стол\дыууа\1375780656_qvydctxgamer8wf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844824"/>
            <a:ext cx="571500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5696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14</Words>
  <Application>Microsoft Office PowerPoint</Application>
  <PresentationFormat>Экран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Эльда</cp:lastModifiedBy>
  <cp:revision>14</cp:revision>
  <dcterms:created xsi:type="dcterms:W3CDTF">2014-01-14T16:57:03Z</dcterms:created>
  <dcterms:modified xsi:type="dcterms:W3CDTF">2015-12-23T14:08:48Z</dcterms:modified>
</cp:coreProperties>
</file>