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98" autoAdjust="0"/>
    <p:restoredTop sz="99376" autoAdjust="0"/>
  </p:normalViewPr>
  <p:slideViewPr>
    <p:cSldViewPr>
      <p:cViewPr>
        <p:scale>
          <a:sx n="60" d="100"/>
          <a:sy n="60" d="100"/>
        </p:scale>
        <p:origin x="-15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744A5-5AF0-4314-A2E9-5147C669AA48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3759-25F1-4E36-B8B4-6CC033C8B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  Звук </a:t>
            </a:r>
            <a:r>
              <a:rPr lang="ru-RU" smtClean="0"/>
              <a:t>по щелчку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F3759-25F1-4E36-B8B4-6CC033C8BB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6F29-8230-4A49-8534-B7FB9FD019B6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5BF3-6669-4C03-AE48-6C650CF3A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7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Правила</a:t>
            </a:r>
            <a:r>
              <a:rPr lang="ru-RU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дорожного</a:t>
            </a:r>
            <a:r>
              <a:rPr lang="ru-RU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движения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1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класс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Королёва</a:t>
            </a:r>
            <a:r>
              <a:rPr lang="ru-RU" sz="4000" dirty="0" smtClean="0"/>
              <a:t> </a:t>
            </a:r>
            <a:r>
              <a:rPr lang="ru-RU" sz="4000" b="1" dirty="0" smtClean="0"/>
              <a:t>Г</a:t>
            </a:r>
            <a:r>
              <a:rPr lang="ru-RU" sz="4000" dirty="0" smtClean="0"/>
              <a:t>. </a:t>
            </a:r>
            <a:r>
              <a:rPr lang="ru-RU" sz="4000" b="1" dirty="0" smtClean="0"/>
              <a:t>О</a:t>
            </a:r>
            <a:r>
              <a:rPr lang="ru-RU" sz="4000" dirty="0" smtClean="0"/>
              <a:t>.</a:t>
            </a:r>
          </a:p>
          <a:p>
            <a:r>
              <a:rPr lang="ru-RU" sz="4000" b="1" dirty="0" smtClean="0"/>
              <a:t>Воспитатель</a:t>
            </a:r>
          </a:p>
          <a:p>
            <a:r>
              <a:rPr lang="ru-RU" sz="4000" b="1" dirty="0" smtClean="0"/>
              <a:t>ГБОУ</a:t>
            </a:r>
            <a:r>
              <a:rPr lang="ru-RU" sz="4000" dirty="0" smtClean="0"/>
              <a:t> </a:t>
            </a:r>
            <a:r>
              <a:rPr lang="ru-RU" sz="4000" b="1" dirty="0" smtClean="0"/>
              <a:t>№</a:t>
            </a:r>
            <a:r>
              <a:rPr lang="ru-RU" sz="4000" dirty="0" smtClean="0"/>
              <a:t> </a:t>
            </a:r>
            <a:r>
              <a:rPr lang="ru-RU" sz="4000" b="1" dirty="0" smtClean="0"/>
              <a:t>352</a:t>
            </a:r>
            <a:endParaRPr lang="ru-RU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г\Desktop\ЖЕЗ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4032" y="1686388"/>
            <a:ext cx="4800000" cy="360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1385249"/>
            <a:ext cx="55742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Данная  презентация</a:t>
            </a:r>
          </a:p>
          <a:p>
            <a:r>
              <a:rPr lang="ru-RU" sz="4000" dirty="0" smtClean="0"/>
              <a:t>Может  использоваться</a:t>
            </a:r>
            <a:r>
              <a:rPr lang="en-US" sz="4000" dirty="0" smtClean="0"/>
              <a:t>,</a:t>
            </a:r>
            <a:endParaRPr lang="ru-RU" sz="4000" dirty="0" smtClean="0"/>
          </a:p>
          <a:p>
            <a:r>
              <a:rPr lang="ru-RU" sz="4000" dirty="0" smtClean="0"/>
              <a:t>Как  фрагмент  </a:t>
            </a:r>
          </a:p>
          <a:p>
            <a:r>
              <a:rPr lang="ru-RU" sz="4000" dirty="0" smtClean="0"/>
              <a:t>Внеклассного</a:t>
            </a:r>
          </a:p>
          <a:p>
            <a:r>
              <a:rPr lang="ru-RU" sz="4000" dirty="0" smtClean="0"/>
              <a:t>Мероприятия  по</a:t>
            </a:r>
          </a:p>
          <a:p>
            <a:r>
              <a:rPr lang="ru-RU" sz="4000" dirty="0" smtClean="0"/>
              <a:t>Изучению  правил</a:t>
            </a:r>
          </a:p>
          <a:p>
            <a:r>
              <a:rPr lang="ru-RU" sz="4000" dirty="0" smtClean="0"/>
              <a:t>Дорожного  движения.  </a:t>
            </a:r>
            <a:endParaRPr lang="ru-RU" sz="4000" dirty="0"/>
          </a:p>
        </p:txBody>
      </p:sp>
    </p:spTree>
  </p:cSld>
  <p:clrMapOvr>
    <a:masterClrMapping/>
  </p:clrMapOvr>
  <p:transition advClick="0" advTm="7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Где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разрешается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ходить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только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пешеходам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г\Desktop\дорожк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3816000" cy="381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06418" y="5572140"/>
            <a:ext cx="26341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Пешеходная</a:t>
            </a:r>
          </a:p>
          <a:p>
            <a:pPr algn="ctr"/>
            <a:r>
              <a:rPr lang="ru-RU" sz="3600" dirty="0" smtClean="0"/>
              <a:t>дорожка</a:t>
            </a:r>
          </a:p>
          <a:p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071678"/>
            <a:ext cx="4456156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Человечек</a:t>
            </a:r>
            <a:r>
              <a:rPr lang="ru-RU" sz="4400" dirty="0" smtClean="0"/>
              <a:t> </a:t>
            </a:r>
            <a:r>
              <a:rPr lang="ru-RU" sz="3600" dirty="0" smtClean="0"/>
              <a:t>в</a:t>
            </a:r>
            <a:r>
              <a:rPr lang="ru-RU" sz="4400" dirty="0" smtClean="0"/>
              <a:t> </a:t>
            </a:r>
            <a:r>
              <a:rPr lang="ru-RU" sz="3600" dirty="0" smtClean="0"/>
              <a:t>синем</a:t>
            </a:r>
          </a:p>
          <a:p>
            <a:r>
              <a:rPr lang="ru-RU" sz="3600" dirty="0" smtClean="0"/>
              <a:t>Круге-</a:t>
            </a:r>
          </a:p>
          <a:p>
            <a:r>
              <a:rPr lang="ru-RU" sz="3600" dirty="0" smtClean="0"/>
              <a:t>Это</a:t>
            </a:r>
            <a:r>
              <a:rPr lang="ru-RU" sz="4400" dirty="0" smtClean="0"/>
              <a:t> </a:t>
            </a:r>
            <a:r>
              <a:rPr lang="ru-RU" sz="3600" dirty="0" smtClean="0"/>
              <a:t>ясно</a:t>
            </a:r>
            <a:r>
              <a:rPr lang="ru-RU" sz="4400" dirty="0" smtClean="0"/>
              <a:t> </a:t>
            </a:r>
            <a:r>
              <a:rPr lang="ru-RU" sz="3600" dirty="0" smtClean="0"/>
              <a:t>всей</a:t>
            </a:r>
            <a:r>
              <a:rPr lang="ru-RU" sz="4400" dirty="0" smtClean="0"/>
              <a:t> </a:t>
            </a:r>
            <a:r>
              <a:rPr lang="ru-RU" sz="3600" dirty="0" smtClean="0"/>
              <a:t>округе:</a:t>
            </a:r>
          </a:p>
          <a:p>
            <a:r>
              <a:rPr lang="ru-RU" sz="3600" dirty="0" smtClean="0"/>
              <a:t>Здесь машины не</a:t>
            </a:r>
          </a:p>
          <a:p>
            <a:r>
              <a:rPr lang="ru-RU" sz="3600" dirty="0" smtClean="0"/>
              <a:t>Пойдут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r>
              <a:rPr lang="ru-RU" sz="3600" dirty="0" smtClean="0"/>
              <a:t>ПЕШЕХОДЫ- </a:t>
            </a:r>
          </a:p>
          <a:p>
            <a:r>
              <a:rPr lang="ru-RU" sz="3600" dirty="0" smtClean="0"/>
              <a:t>В добрый путь.</a:t>
            </a:r>
            <a:endParaRPr lang="ru-RU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Сигналы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светофора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68911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Если свет зажёгся </a:t>
            </a:r>
            <a:r>
              <a:rPr lang="ru-RU" sz="2800" b="1" dirty="0" smtClean="0">
                <a:solidFill>
                  <a:srgbClr val="FF0000"/>
                </a:solidFill>
              </a:rPr>
              <a:t>красный</a:t>
            </a:r>
            <a:r>
              <a:rPr lang="en-US" sz="2800" dirty="0" smtClean="0"/>
              <a:t>,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Значит</a:t>
            </a:r>
            <a:r>
              <a:rPr lang="en-US" sz="2800" dirty="0" smtClean="0"/>
              <a:t>, </a:t>
            </a:r>
            <a:r>
              <a:rPr lang="ru-RU" sz="2800" dirty="0" smtClean="0"/>
              <a:t>двигаться ОПАСНО!</a:t>
            </a:r>
          </a:p>
          <a:p>
            <a:pPr>
              <a:buNone/>
            </a:pPr>
            <a:r>
              <a:rPr lang="ru-RU" sz="2800" dirty="0" smtClean="0"/>
              <a:t>И пока сигнал горит</a:t>
            </a:r>
            <a:r>
              <a:rPr lang="en-US" sz="2800" dirty="0" smtClean="0"/>
              <a:t>,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Пешеходам путь закрыт.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Если </a:t>
            </a:r>
            <a:r>
              <a:rPr lang="ru-RU" sz="2800" b="1" dirty="0" smtClean="0">
                <a:solidFill>
                  <a:srgbClr val="FFFF00"/>
                </a:solidFill>
              </a:rPr>
              <a:t>жёлтый-</a:t>
            </a:r>
            <a:r>
              <a:rPr lang="ru-RU" sz="2800" dirty="0" smtClean="0"/>
              <a:t> не спеши</a:t>
            </a:r>
            <a:r>
              <a:rPr lang="en-US" sz="2800" dirty="0" smtClean="0"/>
              <a:t>,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Так как это значит ЖДИ!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Свет </a:t>
            </a:r>
            <a:r>
              <a:rPr lang="ru-RU" sz="2800" b="1" dirty="0" smtClean="0">
                <a:solidFill>
                  <a:srgbClr val="92D050"/>
                </a:solidFill>
              </a:rPr>
              <a:t>зеленый</a:t>
            </a:r>
            <a:r>
              <a:rPr lang="ru-RU" sz="2800" dirty="0" smtClean="0"/>
              <a:t> впереди</a:t>
            </a:r>
          </a:p>
          <a:p>
            <a:pPr>
              <a:buNone/>
            </a:pPr>
            <a:r>
              <a:rPr lang="ru-RU" sz="2800" dirty="0" smtClean="0"/>
              <a:t>Означает</a:t>
            </a:r>
            <a:r>
              <a:rPr lang="en-US" sz="2800" dirty="0" smtClean="0"/>
              <a:t>,</a:t>
            </a:r>
            <a:r>
              <a:rPr lang="ru-RU" sz="2800" dirty="0" smtClean="0"/>
              <a:t> ты ИДИ!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Picture 2" descr="C:\Users\г\Desktop\сигна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098" y="1606520"/>
            <a:ext cx="2934095" cy="468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Пешеходный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переход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ЗАПОМНИ ! Дорогу можно переходить только по пешеходному переходу. Идти надо по правой сторонке</a:t>
            </a:r>
            <a:r>
              <a:rPr lang="en-US" dirty="0" smtClean="0"/>
              <a:t>, </a:t>
            </a:r>
            <a:r>
              <a:rPr lang="ru-RU" dirty="0" smtClean="0"/>
              <a:t>чтобы не мешать идущим навстречу пешеходам.</a:t>
            </a:r>
            <a:endParaRPr lang="ru-RU" dirty="0"/>
          </a:p>
        </p:txBody>
      </p:sp>
      <p:pic>
        <p:nvPicPr>
          <p:cNvPr id="2050" name="Picture 2" descr="C:\Users\г\Desktop\пере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4552" y="3403710"/>
            <a:ext cx="3667910" cy="3240000"/>
          </a:xfrm>
          <a:prstGeom prst="rect">
            <a:avLst/>
          </a:prstGeom>
          <a:noFill/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1" name="Picture 3" descr="C:\Users\г\Desktop\пешехо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571876"/>
            <a:ext cx="2880000" cy="288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Где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ещё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можно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пешеходам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переходить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дорогу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r>
              <a:rPr lang="ru-RU" sz="5400" dirty="0" smtClean="0">
                <a:solidFill>
                  <a:srgbClr val="FF0000"/>
                </a:solidFill>
              </a:rPr>
              <a:t>  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3116"/>
            <a:ext cx="43526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 тротуара вниз ведёт</a:t>
            </a:r>
          </a:p>
          <a:p>
            <a:r>
              <a:rPr lang="ru-RU" sz="3200" dirty="0" smtClean="0"/>
              <a:t>Под  дорогу  длинный</a:t>
            </a:r>
          </a:p>
          <a:p>
            <a:r>
              <a:rPr lang="ru-RU" sz="3200" dirty="0" smtClean="0"/>
              <a:t>Вход.</a:t>
            </a:r>
          </a:p>
          <a:p>
            <a:r>
              <a:rPr lang="ru-RU" sz="3200" dirty="0" smtClean="0"/>
              <a:t>Нет ни двери</a:t>
            </a:r>
            <a:r>
              <a:rPr lang="en-US" sz="3200" dirty="0" smtClean="0"/>
              <a:t>,</a:t>
            </a:r>
            <a:r>
              <a:rPr lang="ru-RU" sz="3200" dirty="0" smtClean="0"/>
              <a:t> ни ворот-</a:t>
            </a:r>
          </a:p>
          <a:p>
            <a:r>
              <a:rPr lang="ru-RU" sz="3200" dirty="0" smtClean="0"/>
              <a:t>Это значит- </a:t>
            </a:r>
            <a:r>
              <a:rPr lang="ru-RU" sz="3200" b="1" dirty="0" smtClean="0"/>
              <a:t>ПЕРЕХОД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49453" y="3286124"/>
            <a:ext cx="390882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Этот мостик над</a:t>
            </a:r>
          </a:p>
          <a:p>
            <a:r>
              <a:rPr lang="ru-RU" sz="3200" dirty="0" smtClean="0"/>
              <a:t>Дорогой</a:t>
            </a:r>
          </a:p>
          <a:p>
            <a:r>
              <a:rPr lang="ru-RU" sz="3200" dirty="0" smtClean="0"/>
              <a:t>Служит нам большой</a:t>
            </a:r>
          </a:p>
          <a:p>
            <a:r>
              <a:rPr lang="ru-RU" sz="3200" dirty="0" smtClean="0"/>
              <a:t>Подмогой.</a:t>
            </a:r>
          </a:p>
          <a:p>
            <a:r>
              <a:rPr lang="ru-RU" sz="3200" dirty="0" smtClean="0"/>
              <a:t>Через улицу ведёт</a:t>
            </a:r>
          </a:p>
          <a:p>
            <a:r>
              <a:rPr lang="ru-RU" sz="3200" dirty="0" smtClean="0"/>
              <a:t>Нас </a:t>
            </a:r>
            <a:r>
              <a:rPr lang="ru-RU" sz="3200" b="1" dirty="0" smtClean="0"/>
              <a:t>НАДЗЕМНЫЙ</a:t>
            </a:r>
          </a:p>
          <a:p>
            <a:r>
              <a:rPr lang="ru-RU" sz="3200" b="1" dirty="0" smtClean="0"/>
              <a:t>ПЕРЕХОД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170" name="Picture 2" descr="C:\Users\г\Desktop\ВВЕР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705" y="2071678"/>
            <a:ext cx="1190625" cy="1181100"/>
          </a:xfrm>
          <a:prstGeom prst="rect">
            <a:avLst/>
          </a:prstGeom>
          <a:noFill/>
        </p:spPr>
      </p:pic>
      <p:pic>
        <p:nvPicPr>
          <p:cNvPr id="7171" name="Picture 3" descr="C:\Users\г\Desktop\ВНИ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92920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Какое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правило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нарушают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дети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г\Desktop\НЕЛЬЗ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3730" y="2214554"/>
            <a:ext cx="4654550" cy="3600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357158" y="2473479"/>
            <a:ext cx="379995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РЕБЯТА! Вам</a:t>
            </a:r>
          </a:p>
          <a:p>
            <a:r>
              <a:rPr lang="ru-RU" sz="4000" dirty="0" smtClean="0"/>
              <a:t>Должно быть</a:t>
            </a:r>
          </a:p>
          <a:p>
            <a:r>
              <a:rPr lang="ru-RU" sz="4000" dirty="0" smtClean="0"/>
              <a:t>Ясно</a:t>
            </a:r>
            <a:r>
              <a:rPr lang="en-US" sz="4000" dirty="0" smtClean="0"/>
              <a:t>:</a:t>
            </a:r>
          </a:p>
          <a:p>
            <a:r>
              <a:rPr lang="ru-RU" sz="4000" dirty="0" smtClean="0"/>
              <a:t>Вблизи дороги</a:t>
            </a:r>
          </a:p>
          <a:p>
            <a:r>
              <a:rPr lang="ru-RU" sz="4000" dirty="0" smtClean="0"/>
              <a:t>Играть ОПАСНО!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г\Desktop\светофо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0288" y="928670"/>
            <a:ext cx="3582240" cy="489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928670"/>
            <a:ext cx="359303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СОБЛЮДАЙТЕ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ПРАВИЛА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ДОРОЖНОГО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ДВИЖЕНИЯ!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961" y="4857760"/>
            <a:ext cx="26420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СПАСИБО</a:t>
            </a:r>
          </a:p>
          <a:p>
            <a:pPr algn="ctr"/>
            <a:r>
              <a:rPr lang="ru-RU" sz="3600" dirty="0" smtClean="0"/>
              <a:t>ЗА</a:t>
            </a:r>
          </a:p>
          <a:p>
            <a:pPr algn="ctr"/>
            <a:r>
              <a:rPr lang="ru-RU" sz="3600" dirty="0" smtClean="0"/>
              <a:t>ВНИМАНИЕ!</a:t>
            </a:r>
            <a:endParaRPr lang="ru-RU" sz="3600" dirty="0"/>
          </a:p>
        </p:txBody>
      </p:sp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553480" y="62674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198</Words>
  <Application>Microsoft Office PowerPoint</Application>
  <PresentationFormat>Экран (4:3)</PresentationFormat>
  <Paragraphs>75</Paragraphs>
  <Slides>8</Slides>
  <Notes>8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Правила дорожного движения 1 класс</vt:lpstr>
      <vt:lpstr>Слайд 2</vt:lpstr>
      <vt:lpstr>Где разрешается ходить  только пешеходам?</vt:lpstr>
      <vt:lpstr>Сигналы светофора</vt:lpstr>
      <vt:lpstr>Пешеходный переход</vt:lpstr>
      <vt:lpstr>Где ещё можно пешеходам переходить дорогу?   </vt:lpstr>
      <vt:lpstr>Какое правило нарушают дети?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г</dc:creator>
  <cp:lastModifiedBy>пк-1</cp:lastModifiedBy>
  <cp:revision>57</cp:revision>
  <dcterms:created xsi:type="dcterms:W3CDTF">2012-11-20T07:34:00Z</dcterms:created>
  <dcterms:modified xsi:type="dcterms:W3CDTF">2014-06-10T05:41:00Z</dcterms:modified>
</cp:coreProperties>
</file>