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8B2F567-9E0B-448A-ACE8-7A651324D73A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E9EE5F-4893-4BF1-8C87-4E6A2F9DD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B2F567-9E0B-448A-ACE8-7A651324D73A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E9EE5F-4893-4BF1-8C87-4E6A2F9DD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B2F567-9E0B-448A-ACE8-7A651324D73A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E9EE5F-4893-4BF1-8C87-4E6A2F9DD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B2F567-9E0B-448A-ACE8-7A651324D73A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E9EE5F-4893-4BF1-8C87-4E6A2F9DDD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B2F567-9E0B-448A-ACE8-7A651324D73A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E9EE5F-4893-4BF1-8C87-4E6A2F9DDD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B2F567-9E0B-448A-ACE8-7A651324D73A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E9EE5F-4893-4BF1-8C87-4E6A2F9DDD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B2F567-9E0B-448A-ACE8-7A651324D73A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E9EE5F-4893-4BF1-8C87-4E6A2F9DD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B2F567-9E0B-448A-ACE8-7A651324D73A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E9EE5F-4893-4BF1-8C87-4E6A2F9DDD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B2F567-9E0B-448A-ACE8-7A651324D73A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E9EE5F-4893-4BF1-8C87-4E6A2F9DD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8B2F567-9E0B-448A-ACE8-7A651324D73A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E9EE5F-4893-4BF1-8C87-4E6A2F9DD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8B2F567-9E0B-448A-ACE8-7A651324D73A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3E9EE5F-4893-4BF1-8C87-4E6A2F9DDD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8B2F567-9E0B-448A-ACE8-7A651324D73A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3E9EE5F-4893-4BF1-8C87-4E6A2F9DDD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35719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«Развитие речевых компетенций младших дошкольников через знакомство с русскими народными сказками»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3857628"/>
            <a:ext cx="4214841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h608048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68578" y="1571612"/>
            <a:ext cx="3703422" cy="4435488"/>
          </a:xfrm>
        </p:spPr>
      </p:pic>
      <p:pic>
        <p:nvPicPr>
          <p:cNvPr id="6" name="Содержимое 5" descr="image (23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30964" y="1571612"/>
            <a:ext cx="3655811" cy="442915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21444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Сказка способна развивать не только речь, но и эмоциональную сферу ребёнка.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 (24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428736"/>
            <a:ext cx="3829048" cy="3500462"/>
          </a:xfrm>
        </p:spPr>
      </p:pic>
      <p:pic>
        <p:nvPicPr>
          <p:cNvPr id="6" name="Содержимое 5" descr="image (59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43373" y="1219992"/>
            <a:ext cx="3209140" cy="320914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Обучение родному языку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age (6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3714752"/>
            <a:ext cx="3286148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500174"/>
            <a:ext cx="4429156" cy="450059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в младшей группе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1500174"/>
            <a:ext cx="4929222" cy="450059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3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428736"/>
            <a:ext cx="4210080" cy="4572032"/>
          </a:xfrm>
        </p:spPr>
      </p:pic>
      <p:pic>
        <p:nvPicPr>
          <p:cNvPr id="6" name="Содержимое 5" descr="ya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00562" y="1428737"/>
            <a:ext cx="4071938" cy="457203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Пескотерапия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одна из разновидностей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сказкотерапии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ya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428736"/>
            <a:ext cx="4286280" cy="4572032"/>
          </a:xfrm>
        </p:spPr>
      </p:pic>
      <p:pic>
        <p:nvPicPr>
          <p:cNvPr id="6" name="Содержимое 5" descr="ya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1428736"/>
            <a:ext cx="3929062" cy="457203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Рисование на песке развивает речь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age (56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2911" y="1285860"/>
            <a:ext cx="4357717" cy="407196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Театральная студия «ТРИТОН»</a:t>
            </a:r>
            <a:endParaRPr lang="ru-RU" dirty="0"/>
          </a:p>
        </p:txBody>
      </p:sp>
      <p:pic>
        <p:nvPicPr>
          <p:cNvPr id="7" name="Рисунок 6" descr="image (2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643050"/>
            <a:ext cx="3286148" cy="321471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500174"/>
            <a:ext cx="7572428" cy="471490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Творческих успехов, уважаемые коллеги!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Алексей Николаевич Толстой: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«… </a:t>
            </a:r>
            <a:r>
              <a:rPr lang="ru-RU" sz="3100" dirty="0" smtClean="0"/>
              <a:t>Сказка – великая духовная культура </a:t>
            </a:r>
            <a:r>
              <a:rPr lang="ru-RU" sz="3100" dirty="0" err="1" smtClean="0"/>
              <a:t>народа,которую</a:t>
            </a:r>
            <a:r>
              <a:rPr lang="ru-RU" sz="3100" dirty="0" smtClean="0"/>
              <a:t> мы собираем по крохам,</a:t>
            </a:r>
            <a:br>
              <a:rPr lang="ru-RU" sz="3100" dirty="0" smtClean="0"/>
            </a:br>
            <a:r>
              <a:rPr lang="ru-RU" sz="3100" dirty="0" smtClean="0"/>
              <a:t>и через сказку раскрывается перед нами</a:t>
            </a:r>
            <a:br>
              <a:rPr lang="ru-RU" sz="3100" dirty="0" smtClean="0"/>
            </a:br>
            <a:r>
              <a:rPr lang="ru-RU" sz="3100" dirty="0" smtClean="0"/>
              <a:t>тысячелетняя история народа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52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7" y="3643314"/>
            <a:ext cx="5072099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235745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Речевая компетенция означает владение способами формирования и формулирования мыслей посредством языка и умение пользоваться такими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спообами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 процессе и порождения речи.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1357321"/>
          </a:xfrm>
        </p:spPr>
        <p:txBody>
          <a:bodyPr/>
          <a:lstStyle/>
          <a:p>
            <a:pPr algn="l"/>
            <a:r>
              <a:rPr lang="ru-RU" dirty="0" smtClean="0"/>
              <a:t>Актуальность: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643183"/>
            <a:ext cx="7772400" cy="192882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- Формирование  речевой  компетентности у дошкольников  средствами русской сказки, представляет особую ценность тем, что сконцентрировала в себе всю совокупность выразительных средств русского языка.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gusi-lebedi.0-02-3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928802"/>
            <a:ext cx="4038600" cy="407196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71454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Ребёнок не просто любит сказки. Для него сказки – это мир, в котором он живёт.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ya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928802"/>
            <a:ext cx="4071966" cy="407196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79273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Научиться ясно и грамматически правильно говорить;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Обладать правильно поставленным голосом;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Излагать собственные мысли в свободной творческой интерпретации в устной и письменной форме;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Уметь выражать свои эмоции разнообразными интонационными средствами;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200026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Овладение речью – необходимое условие формирования социально активной личности, поэтому  необходимо каждому: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Соблюдать речевую культуру и развивать умение общаться.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Поэтому одной из наиболее важных задач на современном этапе обучения дошкольников  - развитие речевой компетенции через сказки.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 (73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1500174"/>
            <a:ext cx="4000527" cy="4500594"/>
          </a:xfrm>
        </p:spPr>
      </p:pic>
      <p:pic>
        <p:nvPicPr>
          <p:cNvPr id="6" name="Содержимое 5" descr="image (75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1500174"/>
            <a:ext cx="3786213" cy="450059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Посредством сказки легче рассказать малышу что такое «ХОРОШО», что такое «ПЛОХО».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 Сказка оживает!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image (7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500174"/>
            <a:ext cx="4038600" cy="4572032"/>
          </a:xfrm>
        </p:spPr>
      </p:pic>
      <p:pic>
        <p:nvPicPr>
          <p:cNvPr id="12" name="Содержимое 11" descr="image (72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86248" y="1000108"/>
            <a:ext cx="3643337" cy="4572032"/>
          </a:xfrm>
        </p:spPr>
      </p:pic>
      <p:pic>
        <p:nvPicPr>
          <p:cNvPr id="13" name="Рисунок 12" descr="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4214818"/>
            <a:ext cx="3714776" cy="264318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77</TotalTime>
  <Words>217</Words>
  <Application>Microsoft Office PowerPoint</Application>
  <PresentationFormat>Экран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«Развитие речевых компетенций младших дошкольников через знакомство с русскими народными сказками»</vt:lpstr>
      <vt:lpstr>  Алексей Николаевич Толстой:  «… Сказка – великая духовная культура народа,которую мы собираем по крохам, и через сказку раскрывается перед нами тысячелетняя история народа»</vt:lpstr>
      <vt:lpstr>Речевая компетенция означает владение способами формирования и формулирования мыслей посредством языка и умение пользоваться такими спообами в процессе и порождения речи.</vt:lpstr>
      <vt:lpstr>Актуальность:</vt:lpstr>
      <vt:lpstr>Ребёнок не просто любит сказки. Для него сказки – это мир, в котором он живёт.</vt:lpstr>
      <vt:lpstr>Овладение речью – необходимое условие формирования социально активной личности, поэтому  необходимо каждому:</vt:lpstr>
      <vt:lpstr>Слайд 7</vt:lpstr>
      <vt:lpstr>Посредством сказки легче рассказать малышу что такое «ХОРОШО», что такое «ПЛОХО».</vt:lpstr>
      <vt:lpstr> … Сказка оживает!</vt:lpstr>
      <vt:lpstr>Сказка способна развивать не только речь, но и эмоциональную сферу ребёнка. </vt:lpstr>
      <vt:lpstr>Обучение родному языку</vt:lpstr>
      <vt:lpstr>Работа в младшей группе</vt:lpstr>
      <vt:lpstr>Пескотерапия – одна из разновидностей сказкотерапии.</vt:lpstr>
      <vt:lpstr>Рисование на песке развивает речь</vt:lpstr>
      <vt:lpstr>Театральная студия «ТРИТОН»</vt:lpstr>
      <vt:lpstr>Творческих успехов, уважаемые коллеги!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речевых компетенций младших дошкольников через знакомство с русскими народными сказками»</dc:title>
  <dc:creator>Regard</dc:creator>
  <cp:lastModifiedBy>Regard</cp:lastModifiedBy>
  <cp:revision>8</cp:revision>
  <dcterms:created xsi:type="dcterms:W3CDTF">2016-01-17T15:22:13Z</dcterms:created>
  <dcterms:modified xsi:type="dcterms:W3CDTF">2016-01-17T16:46:13Z</dcterms:modified>
</cp:coreProperties>
</file>