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Муниципальное бюджетное дошкольное образовательное учреждение Детский сад 15 г. Камышин Волгоградская обл.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свою лошадку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Проект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для детей средней группы</a:t>
            </a:r>
          </a:p>
          <a:p>
            <a:pPr algn="ctr"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Авторы проекта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Козлова Любовь Викторовна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Шешко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Ольга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Васильевна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свою лошадку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Admin\Рабочий стол\DSC00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954578" cy="3681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171" name="Picture 3" descr="C:\Documents and Settings\Admin\Рабочий стол\DSC009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000372"/>
            <a:ext cx="4572000" cy="3714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Свободная деятельность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\Рабочий стол\DSC009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3643338" cy="30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195" name="Picture 3" descr="C:\Documents and Settings\Admin\Рабочий стол\DSC009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357298"/>
            <a:ext cx="3571900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196" name="Picture 4" descr="C:\Documents and Settings\Admin\Рабочий стол\DSC00950.JPG"/>
          <p:cNvPicPr>
            <a:picLocks noChangeAspect="1" noChangeArrowheads="1"/>
          </p:cNvPicPr>
          <p:nvPr/>
        </p:nvPicPr>
        <p:blipFill>
          <a:blip r:embed="rId4" cstate="email"/>
          <a:srcRect b="-6251"/>
          <a:stretch>
            <a:fillRect/>
          </a:stretch>
        </p:blipFill>
        <p:spPr bwMode="auto">
          <a:xfrm>
            <a:off x="2571736" y="4143380"/>
            <a:ext cx="3786214" cy="2428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чтецов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Admin\Рабочий стол\DSC00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04994"/>
            <a:ext cx="2928925" cy="1952634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DSC009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142984"/>
            <a:ext cx="3500463" cy="2714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220" name="Picture 4" descr="C:\Documents and Settings\Admin\Рабочий стол\DSC009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000504"/>
            <a:ext cx="3643338" cy="2643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221" name="Picture 5" descr="C:\Documents and Settings\Admin\Рабочий стол\DSC009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4000504"/>
            <a:ext cx="3571900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222" name="Picture 6" descr="C:\Documents and Settings\Admin\Рабочий стол\DSC009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643050"/>
            <a:ext cx="620683" cy="465512"/>
          </a:xfrm>
          <a:prstGeom prst="rect">
            <a:avLst/>
          </a:prstGeom>
          <a:noFill/>
        </p:spPr>
      </p:pic>
      <p:pic>
        <p:nvPicPr>
          <p:cNvPr id="9223" name="Picture 7" descr="C:\Documents and Settings\Admin\Рабочий стол\DSC009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7224" y="1142984"/>
            <a:ext cx="3786214" cy="27146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DSC009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0534" y="1785926"/>
            <a:ext cx="3452837" cy="2071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лошадки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Admin\Рабочий стол\DSC008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143116"/>
            <a:ext cx="3905621" cy="355598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C:\Documents and Settings\Admin\Рабочий стол\DSC009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214818"/>
            <a:ext cx="3429025" cy="2070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357298"/>
            <a:ext cx="5572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Мама и малыш </a:t>
            </a:r>
          </a:p>
          <a:p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Жеребенка спросит лошадь: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"Ты скажи мне, мой хороший,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У кого такая грива?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Кто растет таким красивым?"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И ответит за него: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"Ты, мой сладкий, иго-го!"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(О. Емельянова )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Развитие ребенка может быть полным и гармоничным лишь тогда, когда он хорошо знает окружающую его природу. Домашние животные - неотъемлемая часть природы, и жизнь современного человека уже невозможна без них . Воспитание бережного и заботливого отношения к животным имеет большое значение в дошкольный период  жизни ребенка. Что особенно важно   для городских  детей, которым подчас сложно представить козу  или корову.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4294967295"/>
          </p:nvPr>
        </p:nvSpPr>
        <p:spPr>
          <a:xfrm>
            <a:off x="857224" y="1857364"/>
            <a:ext cx="7215238" cy="33575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Расширить и систематизировать знания детей о домашних животных как о  живых существах в природе. Установить взаимосвязь жизни животных и человека.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Задачи: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714348" y="1500174"/>
            <a:ext cx="7572428" cy="4625988"/>
          </a:xfrm>
        </p:spPr>
        <p:txBody>
          <a:bodyPr>
            <a:normAutofit fontScale="92500" lnSpcReduction="20000"/>
          </a:bodyPr>
          <a:lstStyle/>
          <a:p>
            <a:pPr marL="0"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Уточнить и расширить знания детей о домашних животных.</a:t>
            </a:r>
            <a:endParaRPr lang="ru-RU" sz="3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Познакомить с жизнью лошади, строением тела, внешним видом и питанием.</a:t>
            </a:r>
            <a:endParaRPr lang="ru-RU" sz="3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Сформировать знания детей, о том какую пользу лошадь приносит человеку.</a:t>
            </a:r>
            <a:endParaRPr lang="ru-RU" sz="3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речевую активность , обогащать словарный запас.</a:t>
            </a:r>
            <a:endParaRPr lang="ru-RU" sz="3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интерес к живой природе, эмоциональную отзывчивость.</a:t>
            </a:r>
            <a:endParaRPr lang="ru-RU" sz="3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Воспитывать доброе, заботливое отношение к домашним животным. </a:t>
            </a:r>
            <a:endParaRPr lang="ru-RU" sz="3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4000" dirty="0" smtClean="0"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Реализация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проекта: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Чтение художественной литературы.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Разучивание загадок, пословиц и поговорок про лошадь.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Разучивание  пальчиковых игр и  спортивных упражнений.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Разучивание дидактических и подвижных игр.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Прослушивание детских песен .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Продуктивная и познавательная деятельность.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Проведение конкурса чтецов.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Создание мини – музея с помощью родителей.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862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Деревенский дворик»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DSC008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357298"/>
            <a:ext cx="3954469" cy="307183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DSC00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14678" y="5000637"/>
            <a:ext cx="1000132" cy="78581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DSC008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806293"/>
            <a:ext cx="4429156" cy="3321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Играя познаем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DSC008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214686"/>
            <a:ext cx="4286280" cy="3429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1" name="Picture 3" descr="C:\Documents and Settings\Admin\Рабочий стол\DSC008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428736"/>
            <a:ext cx="3929090" cy="3429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Зарядка «Цок, цок, табунок»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DSC008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357430"/>
            <a:ext cx="4357718" cy="34478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75" name="Picture 3" descr="C:\Documents and Settings\Admin\Рабочий стол\DSC008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214422"/>
            <a:ext cx="4429156" cy="3654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Дымковская лошадк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DSC009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142984"/>
            <a:ext cx="3214710" cy="2769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099" name="Picture 3" descr="C:\Documents and Settings\Admin\Рабочий стол\DSC00905.JPG"/>
          <p:cNvPicPr>
            <a:picLocks noChangeAspect="1" noChangeArrowheads="1"/>
          </p:cNvPicPr>
          <p:nvPr/>
        </p:nvPicPr>
        <p:blipFill>
          <a:blip r:embed="rId3" cstate="email"/>
          <a:srcRect l="-7011" b="-7255"/>
          <a:stretch>
            <a:fillRect/>
          </a:stretch>
        </p:blipFill>
        <p:spPr bwMode="auto">
          <a:xfrm>
            <a:off x="5572132" y="3714752"/>
            <a:ext cx="3357586" cy="2786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100" name="Picture 4" descr="C:\Documents and Settings\Admin\Рабочий стол\DSC009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214422"/>
            <a:ext cx="3127167" cy="2714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101" name="Picture 5" descr="C:\Documents and Settings\Admin\Рабочий стол\DSC008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3714752"/>
            <a:ext cx="2857520" cy="278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309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Детский сад 15 г. Камышин Волгоградская обл.</vt:lpstr>
      <vt:lpstr>Актуальность</vt:lpstr>
      <vt:lpstr>Цель</vt:lpstr>
      <vt:lpstr> Задачи:</vt:lpstr>
      <vt:lpstr>  Реализация проекта:</vt:lpstr>
      <vt:lpstr> « Деревенский дворик»</vt:lpstr>
      <vt:lpstr>Играя познаем</vt:lpstr>
      <vt:lpstr>Зарядка «Цок, цок, табунок»</vt:lpstr>
      <vt:lpstr>Дымковская лошадка</vt:lpstr>
      <vt:lpstr>Я люблю свою лошадку</vt:lpstr>
      <vt:lpstr>Свободная деятельность</vt:lpstr>
      <vt:lpstr>Конкурс  чтецов</vt:lpstr>
      <vt:lpstr>Музей лошадки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72</cp:revision>
  <dcterms:modified xsi:type="dcterms:W3CDTF">2016-01-25T18:49:01Z</dcterms:modified>
</cp:coreProperties>
</file>