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9" r:id="rId3"/>
    <p:sldId id="270" r:id="rId4"/>
    <p:sldId id="258" r:id="rId5"/>
    <p:sldId id="27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D65-55C0-43C3-9E02-C7347AEE4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3DB-8806-44A6-8A3A-7564BDDD2D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D65-55C0-43C3-9E02-C7347AEE4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3DB-8806-44A6-8A3A-7564BDDD2D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D65-55C0-43C3-9E02-C7347AEE4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3DB-8806-44A6-8A3A-7564BDDD2D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D65-55C0-43C3-9E02-C7347AEE4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3DB-8806-44A6-8A3A-7564BDDD2D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D65-55C0-43C3-9E02-C7347AEE4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3DB-8806-44A6-8A3A-7564BDDD2D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D65-55C0-43C3-9E02-C7347AEE4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3DB-8806-44A6-8A3A-7564BDDD2D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D65-55C0-43C3-9E02-C7347AEE4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3DB-8806-44A6-8A3A-7564BDDD2D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D65-55C0-43C3-9E02-C7347AEE4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3DB-8806-44A6-8A3A-7564BDDD2D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D65-55C0-43C3-9E02-C7347AEE4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3DB-8806-44A6-8A3A-7564BDDD2D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D65-55C0-43C3-9E02-C7347AEE4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3DB-8806-44A6-8A3A-7564BDDD2D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D65-55C0-43C3-9E02-C7347AEE4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3DB-8806-44A6-8A3A-7564BDDD2D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5D65-55C0-43C3-9E02-C7347AEE4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DC3DB-8806-44A6-8A3A-7564BDDD2D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Блок-схема: документ 11"/>
          <p:cNvSpPr/>
          <p:nvPr userDrawn="1"/>
        </p:nvSpPr>
        <p:spPr>
          <a:xfrm>
            <a:off x="0" y="0"/>
            <a:ext cx="9144000" cy="980728"/>
          </a:xfrm>
          <a:prstGeom prst="flowChartDocumen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Блок-схема: документ 12"/>
          <p:cNvSpPr/>
          <p:nvPr userDrawn="1"/>
        </p:nvSpPr>
        <p:spPr>
          <a:xfrm flipH="1" flipV="1">
            <a:off x="0" y="5877272"/>
            <a:ext cx="9144000" cy="980728"/>
          </a:xfrm>
          <a:prstGeom prst="flowChartDocumen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snegir_1.pn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7000015" y="4581128"/>
            <a:ext cx="2143985" cy="20700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42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FF0000"/>
                </a:solidFill>
                <a:latin typeface="Monotype Corsiva" pitchFamily="66" charset="0"/>
              </a:rPr>
              <a:t>Вот какие кормушки получились у группы «Звёздочка»:</a:t>
            </a:r>
            <a:endParaRPr lang="ru-RU" sz="3000" dirty="0">
              <a:latin typeface="Monotype Corsiva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484784"/>
            <a:ext cx="161908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2176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933056"/>
            <a:ext cx="1944216" cy="201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484784"/>
            <a:ext cx="1800200" cy="24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340768"/>
            <a:ext cx="1800200" cy="24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0872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Все кормушки были развешаны на прогулочной площадке. И теперь каждый день дети подсыпают корм и с нетерпением ждут пернатых гостей.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4104117" cy="30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85492"/>
            <a:ext cx="3384376" cy="253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784"/>
            <a:ext cx="422447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3528138" cy="470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412776"/>
            <a:ext cx="424847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latin typeface="Monotype Corsiva" pitchFamily="66" charset="0"/>
              </a:rPr>
              <a:t>Покормите птиц зимой!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latin typeface="Monotype Corsiva" pitchFamily="66" charset="0"/>
              </a:rPr>
              <a:t> Пусть со всех концов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latin typeface="Monotype Corsiva" pitchFamily="66" charset="0"/>
              </a:rPr>
              <a:t> К вам слетятся, как домой,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latin typeface="Monotype Corsiva" pitchFamily="66" charset="0"/>
              </a:rPr>
              <a:t> Стайки на крыльцо.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latin typeface="Monotype Corsiva" pitchFamily="66" charset="0"/>
              </a:rPr>
              <a:t> Небогаты их корма.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latin typeface="Monotype Corsiva" pitchFamily="66" charset="0"/>
              </a:rPr>
              <a:t> Горсть зерна нужна,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latin typeface="Monotype Corsiva" pitchFamily="66" charset="0"/>
              </a:rPr>
              <a:t> Горсть одна — и не страшна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latin typeface="Monotype Corsiva" pitchFamily="66" charset="0"/>
              </a:rPr>
              <a:t> Будет им зима.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latin typeface="Monotype Corsiva" pitchFamily="66" charset="0"/>
              </a:rPr>
              <a:t> Сколько гибнет их — не счесть,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latin typeface="Monotype Corsiva" pitchFamily="66" charset="0"/>
              </a:rPr>
              <a:t> Видеть тяжело.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1412776"/>
            <a:ext cx="410445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latin typeface="Monotype Corsiva" pitchFamily="66" charset="0"/>
              </a:rPr>
              <a:t>А ведь в нашем сердце есть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latin typeface="Monotype Corsiva" pitchFamily="66" charset="0"/>
              </a:rPr>
              <a:t> И для птиц тепло.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latin typeface="Monotype Corsiva" pitchFamily="66" charset="0"/>
              </a:rPr>
              <a:t> Разве можно забывать: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latin typeface="Monotype Corsiva" pitchFamily="66" charset="0"/>
              </a:rPr>
              <a:t> Улететь могли,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latin typeface="Monotype Corsiva" pitchFamily="66" charset="0"/>
              </a:rPr>
              <a:t> А остались зимовать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latin typeface="Monotype Corsiva" pitchFamily="66" charset="0"/>
              </a:rPr>
              <a:t> Заодно с людьми.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latin typeface="Monotype Corsiva" pitchFamily="66" charset="0"/>
              </a:rPr>
              <a:t> Приучите птиц в мороз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latin typeface="Monotype Corsiva" pitchFamily="66" charset="0"/>
              </a:rPr>
              <a:t> К своему окну,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latin typeface="Monotype Corsiva" pitchFamily="66" charset="0"/>
              </a:rPr>
              <a:t> Чтоб без песен не пришлось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latin typeface="Monotype Corsiva" pitchFamily="66" charset="0"/>
              </a:rPr>
              <a:t> Нам встречать весну!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908721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FF0000"/>
                </a:solidFill>
                <a:latin typeface="Monotype Corsiva" pitchFamily="66" charset="0"/>
              </a:rPr>
              <a:t>А. Яшин «Покормите птиц»</a:t>
            </a:r>
            <a:endParaRPr lang="ru-RU" sz="3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11560" y="1124744"/>
            <a:ext cx="792088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Птицы имеют большое значение в природе и жизни человека. Птиц необходимо охранять и привлекать к жилищу человека. Охрана птиц – дело каждого человека.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171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1_Тема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Софья</cp:lastModifiedBy>
  <cp:revision>21</cp:revision>
  <dcterms:created xsi:type="dcterms:W3CDTF">2013-12-07T07:53:53Z</dcterms:created>
  <dcterms:modified xsi:type="dcterms:W3CDTF">2016-01-25T19:55:26Z</dcterms:modified>
</cp:coreProperties>
</file>