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5D65-55C0-43C3-9E02-C7347AEE44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C3DB-8806-44A6-8A3A-7564BDDD2D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Блок-схема: документ 11"/>
          <p:cNvSpPr/>
          <p:nvPr userDrawn="1"/>
        </p:nvSpPr>
        <p:spPr>
          <a:xfrm>
            <a:off x="0" y="0"/>
            <a:ext cx="9144000" cy="980728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Блок-схема: документ 12"/>
          <p:cNvSpPr/>
          <p:nvPr userDrawn="1"/>
        </p:nvSpPr>
        <p:spPr>
          <a:xfrm flipH="1" flipV="1">
            <a:off x="0" y="5877272"/>
            <a:ext cx="9144000" cy="980728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snegir_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00015" y="4581128"/>
            <a:ext cx="2143985" cy="2070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15616" y="1196753"/>
            <a:ext cx="7165477" cy="4128850"/>
            <a:chOff x="1115616" y="1925216"/>
            <a:chExt cx="7165477" cy="39686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925216"/>
              <a:ext cx="7165477" cy="1863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Проект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«Покорми птиц зимой»</a:t>
              </a: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331640" y="3586336"/>
              <a:ext cx="6768752" cy="2307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 Панченко Наталья Васильевна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</a:t>
              </a:r>
              <a:endPara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МКДОУ  «Подгоренский детский сад № 2»</a:t>
              </a:r>
              <a:endPara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Подгоренского района Воронежской области</a:t>
              </a:r>
              <a:endPara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2016</a:t>
              </a:r>
              <a:endParaRPr lang="ru-RU" sz="3000" dirty="0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544526" cy="255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663741" cy="46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latin typeface="Monotype Corsiva" pitchFamily="66" charset="0"/>
              </a:rPr>
              <a:t>Цель: </a:t>
            </a:r>
            <a:r>
              <a:rPr lang="ru-RU" sz="3000" dirty="0" smtClean="0">
                <a:latin typeface="Monotype Corsiva" pitchFamily="66" charset="0"/>
              </a:rPr>
              <a:t>пополнение и обогащение знаний детей по теме «Зимующие птицы». </a:t>
            </a:r>
            <a:endParaRPr lang="ru-RU" sz="3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Задачи: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расширять знания детей о зимующих птицах;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расширить представление о внешнем виде птиц в зимний период;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формировать навыки художественного исполнения различных образов при пении, в  инсценировках и играх;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способствовать развитию памяти, восприятия;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воспитывать заботливое отношение.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048" y="980728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Вид проекта: </a:t>
            </a:r>
            <a:r>
              <a:rPr lang="ru-RU" sz="2800" dirty="0" smtClean="0">
                <a:latin typeface="Monotype Corsiva" pitchFamily="66" charset="0"/>
              </a:rPr>
              <a:t>информационно-творческий, коллективный.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Продолжительность проекта: </a:t>
            </a:r>
            <a:r>
              <a:rPr lang="ru-RU" sz="2800" dirty="0" smtClean="0">
                <a:latin typeface="Monotype Corsiva" pitchFamily="66" charset="0"/>
              </a:rPr>
              <a:t>кратковременный.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Участники проекта: </a:t>
            </a:r>
            <a:r>
              <a:rPr lang="ru-RU" sz="2800" dirty="0" smtClean="0">
                <a:latin typeface="Monotype Corsiva" pitchFamily="66" charset="0"/>
              </a:rPr>
              <a:t>дети, родители, педагоги.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Формы реализации 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чтение художественной литературы  о птицах;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дидактические, с/</a:t>
            </a:r>
            <a:r>
              <a:rPr lang="ru-RU" sz="2800" dirty="0" err="1" smtClean="0">
                <a:latin typeface="Monotype Corsiva" pitchFamily="66" charset="0"/>
              </a:rPr>
              <a:t>р</a:t>
            </a:r>
            <a:r>
              <a:rPr lang="ru-RU" sz="2800" dirty="0" smtClean="0">
                <a:latin typeface="Monotype Corsiva" pitchFamily="66" charset="0"/>
              </a:rPr>
              <a:t> игры;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Monotype Corsiva" pitchFamily="66" charset="0"/>
              </a:rPr>
              <a:t>беседы;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Monotype Corsiva" pitchFamily="66" charset="0"/>
              </a:rPr>
              <a:t> просмотр презентаций;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рассматривание иллюстраций, открыток;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изготовление кормушек;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работа с родителями.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7920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Ожидаемый результат: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у детей  расширены знания о зимующих птицах, об их внешнем виде, повадках;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у детей пополнен словарный запас;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сформирована активность  и заинтересованность в образовательном процессе детей у родителей;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Monotype Corsiva" pitchFamily="66" charset="0"/>
              </a:rPr>
              <a:t>-  воспитано заботливое отношение к живой природе.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933056"/>
            <a:ext cx="2304256" cy="191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08720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Зимующие птицы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>Всех  известных птиц можно разделить на две группы: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>- перелетные птицы - птицы, которые с наступлением холодных дней улетают в более теплые места, богатые пищей;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>- зимующие (оседлые) птицы - те наши пернатые друзья, которые остаются с нами зимовать.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980728"/>
            <a:ext cx="61213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192688" cy="47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80728"/>
            <a:ext cx="7920880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Помогите птицам перезимовать!</a:t>
            </a:r>
          </a:p>
          <a:p>
            <a:pPr indent="540000" algn="just">
              <a:lnSpc>
                <a:spcPct val="80000"/>
              </a:lnSpc>
            </a:pP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помощью. И мы с вами должны помочь пережить зиму пернатым друзьям!</a:t>
            </a:r>
            <a:endParaRPr lang="ru-RU" sz="28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Дети вместе с родителями потрудились и сделали кормушки для пернатых друзей: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348880"/>
            <a:ext cx="5171936" cy="291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45024"/>
            <a:ext cx="3439269" cy="28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333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Софья</cp:lastModifiedBy>
  <cp:revision>16</cp:revision>
  <dcterms:created xsi:type="dcterms:W3CDTF">2013-12-07T07:53:53Z</dcterms:created>
  <dcterms:modified xsi:type="dcterms:W3CDTF">2016-01-25T19:54:34Z</dcterms:modified>
</cp:coreProperties>
</file>