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62" r:id="rId2"/>
    <p:sldId id="260" r:id="rId3"/>
    <p:sldId id="259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825" autoAdjust="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34DC3-FEED-4107-8922-020FE614831B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9608E-805C-4CBD-82C0-C32DE5A2B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6A133-A1E3-4140-AF4F-3E1B5CDAFC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nezn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3040" y="1428736"/>
            <a:ext cx="2280960" cy="324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357166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Кошлар тәртип буенча ничәнче коймада утыра? </a:t>
            </a:r>
          </a:p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Барысы ничә койма, ничә кош?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654631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785794"/>
            <a:ext cx="4892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Өй төзибез.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Admin\Рабочий стол\Фото\фото2\Новая папка (59)\P1050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571504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Фото\фото2\Новая папка (59)\P1050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671517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142984"/>
            <a:ext cx="75119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Игътибарлылык, фикерләүләрен үстерү.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Фото\фото2\Новая папка (59)\P1050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286512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928670"/>
            <a:ext cx="644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Төс һәм форма.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Фото\фото2\Новая папка (59)\P1050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00079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642918"/>
            <a:ext cx="65605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Тылсымлы куллар журналындагы </a:t>
            </a:r>
          </a:p>
          <a:p>
            <a:pPr algn="ctr"/>
            <a:r>
              <a:rPr lang="tt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“тапкырлар аланында ” балалар</a:t>
            </a:r>
          </a:p>
          <a:p>
            <a:pPr algn="ctr"/>
            <a:r>
              <a:rPr lang="tt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яратып шөгыльләнәләр.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714356"/>
            <a:ext cx="8458200" cy="914400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Новая папка (3)\Новая папка (2)\0004-004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1500166" y="0"/>
            <a:ext cx="642942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Чыршыны бизә.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Новая папка (3)\Новая папка (2)\0005-005-Kakaja-lenta-koro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42852"/>
            <a:ext cx="8417049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Кайсы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тасма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кыскарак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Новая папка (3)\Новая папка (2)\0010-010-Geometricheskie-fig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Нинди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фигураларны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беләсең?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b="1" i="1" u="sng" dirty="0" smtClean="0">
                <a:solidFill>
                  <a:srgbClr val="00B0F0"/>
                </a:solidFill>
              </a:rPr>
              <a:t>.</a:t>
            </a:r>
            <a:endParaRPr lang="ru-RU" b="1" i="1" u="sng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Новая папка (3)\Новая папка (2)\bplsh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5"/>
            <a:ext cx="9144000" cy="5357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319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785794"/>
            <a:ext cx="7783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Аюларның савытларын тап.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Фото\фото2\Новая папка (59)\P1050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298"/>
            <a:ext cx="4786314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6459" y="500042"/>
            <a:ext cx="7793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t-RU" sz="54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Ничә предмет бар?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1460" y="4429132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t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Фото\фото2\Новая папка (59)\P105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000792" cy="43577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7635" y="928670"/>
            <a:ext cx="6999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Чаңгыларны тез.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813" y="928670"/>
            <a:ext cx="6562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Фигуралар төзе.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Admin\Рабочий стол\Фото\фото2\Новая папка (59)\P1050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5786446" cy="392911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85794"/>
            <a:ext cx="7567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Төсле түгәрәкләр.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Admin\Рабочий стол\Фото\фото2\Новая папка (59)\P105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71504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70</Words>
  <Application>Microsoft Office PowerPoint</Application>
  <PresentationFormat>Экран (4:3)</PresentationFormat>
  <Paragraphs>20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.</vt:lpstr>
      <vt:lpstr>Слайд 6</vt:lpstr>
      <vt:lpstr>          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58</cp:revision>
  <dcterms:modified xsi:type="dcterms:W3CDTF">2016-01-26T16:41:43Z</dcterms:modified>
</cp:coreProperties>
</file>