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E19C5-BF3F-4C89-9F3A-E614BC409EC6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63936-C7E7-4FE5-BB34-D377F66FC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18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CA7D-398F-4AAA-9C38-35F8D9B5D6CF}" type="datetime1">
              <a:rPr lang="ru-RU" smtClean="0"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3E66-358A-4F6B-A7C0-AEEA8306556C}" type="datetime1">
              <a:rPr lang="ru-RU" smtClean="0"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9EAE-2256-4212-AEE0-A4900E6EB4C0}" type="datetime1">
              <a:rPr lang="ru-RU" smtClean="0"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9ED9-FEEE-4D9C-B3CE-E9E4D98622C9}" type="datetime1">
              <a:rPr lang="ru-RU" smtClean="0"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5E71-6E80-47F2-8912-57CA556E7B4A}" type="datetime1">
              <a:rPr lang="ru-RU" smtClean="0"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5388-30CA-4625-9206-923638F9BF58}" type="datetime1">
              <a:rPr lang="ru-RU" smtClean="0"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2605-4D82-4090-9CEB-FBC3ABC6BA2E}" type="datetime1">
              <a:rPr lang="ru-RU" smtClean="0"/>
              <a:t>20.01.2016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1AE8-6F3A-4F3C-9065-A430CF247EF5}" type="datetime1">
              <a:rPr lang="ru-RU" smtClean="0"/>
              <a:t>20.01.2016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05FC-59D1-403E-A82D-838A87F3DE87}" type="datetime1">
              <a:rPr lang="ru-RU" smtClean="0"/>
              <a:t>20.01.2016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94A0-2240-4C35-9652-E4FDBDAB0332}" type="datetime1">
              <a:rPr lang="ru-RU" smtClean="0"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ED42-AE7A-4EF9-9128-364FE40E23F6}" type="datetime1">
              <a:rPr lang="ru-RU" smtClean="0"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07B67-DD91-4C00-BBFC-46362528C04D}" type="datetime1">
              <a:rPr lang="ru-RU" smtClean="0"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2" r="14645"/>
          <a:stretch/>
        </p:blipFill>
        <p:spPr>
          <a:xfrm>
            <a:off x="0" y="0"/>
            <a:ext cx="9144000" cy="690124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  <p:pic>
        <p:nvPicPr>
          <p:cNvPr id="6" name="11 Дорожка 1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520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57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9"/>
    </mc:Choice>
    <mc:Fallback>
      <p:transition spd="slow" advTm="200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6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40" r="14502"/>
          <a:stretch/>
        </p:blipFill>
        <p:spPr>
          <a:xfrm>
            <a:off x="1" y="-9620"/>
            <a:ext cx="9144000" cy="6867619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983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528"/>
    </mc:Choice>
    <mc:Fallback>
      <p:transition spd="slow" advTm="1952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01" r="14841"/>
          <a:stretch/>
        </p:blipFill>
        <p:spPr>
          <a:xfrm>
            <a:off x="1" y="36032"/>
            <a:ext cx="9144000" cy="682196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7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528"/>
    </mc:Choice>
    <mc:Fallback>
      <p:transition spd="slow" advTm="2752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41" r="14501"/>
          <a:stretch/>
        </p:blipFill>
        <p:spPr>
          <a:xfrm>
            <a:off x="-25212" y="0"/>
            <a:ext cx="9169212" cy="682257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055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352"/>
    </mc:Choice>
    <mc:Fallback>
      <p:transition spd="slow" advTm="1635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8" r="14502"/>
          <a:stretch/>
        </p:blipFill>
        <p:spPr>
          <a:xfrm>
            <a:off x="19890" y="-14351"/>
            <a:ext cx="9124110" cy="6876931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422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218"/>
    </mc:Choice>
    <mc:Fallback>
      <p:transition spd="slow" advTm="1421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17" r="14840"/>
          <a:stretch/>
        </p:blipFill>
        <p:spPr>
          <a:xfrm>
            <a:off x="1" y="4512"/>
            <a:ext cx="9144000" cy="685348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708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73"/>
    </mc:Choice>
    <mc:Fallback>
      <p:transition spd="slow" advTm="8373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</Words>
  <Application>Microsoft Office PowerPoint</Application>
  <PresentationFormat>Экран (4:3)</PresentationFormat>
  <Paragraphs>6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2</cp:revision>
  <dcterms:created xsi:type="dcterms:W3CDTF">2016-01-20T11:21:52Z</dcterms:created>
  <dcterms:modified xsi:type="dcterms:W3CDTF">2016-01-20T11:43:40Z</dcterms:modified>
</cp:coreProperties>
</file>