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7"/>
  </p:notesMasterIdLst>
  <p:sldIdLst>
    <p:sldId id="256" r:id="rId2"/>
    <p:sldId id="281" r:id="rId3"/>
    <p:sldId id="275" r:id="rId4"/>
    <p:sldId id="262" r:id="rId5"/>
    <p:sldId id="263" r:id="rId6"/>
    <p:sldId id="282" r:id="rId7"/>
    <p:sldId id="264" r:id="rId8"/>
    <p:sldId id="265" r:id="rId9"/>
    <p:sldId id="266" r:id="rId10"/>
    <p:sldId id="271" r:id="rId11"/>
    <p:sldId id="267" r:id="rId12"/>
    <p:sldId id="272" r:id="rId13"/>
    <p:sldId id="273" r:id="rId14"/>
    <p:sldId id="268" r:id="rId15"/>
    <p:sldId id="269" r:id="rId16"/>
    <p:sldId id="274" r:id="rId17"/>
    <p:sldId id="270" r:id="rId18"/>
    <p:sldId id="259" r:id="rId19"/>
    <p:sldId id="260" r:id="rId20"/>
    <p:sldId id="261" r:id="rId21"/>
    <p:sldId id="276" r:id="rId22"/>
    <p:sldId id="277" r:id="rId23"/>
    <p:sldId id="278" r:id="rId24"/>
    <p:sldId id="258" r:id="rId25"/>
    <p:sldId id="279" r:id="rId2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E2E6"/>
    <a:srgbClr val="FF99FF"/>
    <a:srgbClr val="FF3399"/>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5" d="100"/>
          <a:sy n="35" d="100"/>
        </p:scale>
        <p:origin x="-132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54AC30-8085-4A9F-9FBF-7ED840F635CC}" type="datetimeFigureOut">
              <a:rPr lang="ru-RU" smtClean="0"/>
              <a:pPr/>
              <a:t>07.11.2012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46FF38-9F9A-41D4-AAAC-6BA8C06C6E36}" type="slidenum">
              <a:rPr lang="ru-RU" smtClean="0"/>
              <a:pPr/>
              <a:t>‹#›</a:t>
            </a:fld>
            <a:endParaRPr lang="ru-RU"/>
          </a:p>
        </p:txBody>
      </p:sp>
    </p:spTree>
    <p:extLst>
      <p:ext uri="{BB962C8B-B14F-4D97-AF65-F5344CB8AC3E}">
        <p14:creationId xmlns:p14="http://schemas.microsoft.com/office/powerpoint/2010/main" val="24603739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5146FF38-9F9A-41D4-AAAC-6BA8C06C6E36}" type="slidenum">
              <a:rPr lang="ru-RU" smtClean="0"/>
              <a:pPr/>
              <a:t>8</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07.11.2012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07.11.2012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07.11.2012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07.11.2012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07.11.2012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07.11.2012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07.11.2012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07.11.2012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07.11.2012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07.11.2012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07.11.2012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07.11.2012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dirty="0"/>
          </a:p>
        </p:txBody>
      </p:sp>
      <p:sp>
        <p:nvSpPr>
          <p:cNvPr id="3" name="Подзаголовок 2"/>
          <p:cNvSpPr>
            <a:spLocks noGrp="1"/>
          </p:cNvSpPr>
          <p:nvPr>
            <p:ph type="subTitle" idx="1"/>
          </p:nvPr>
        </p:nvSpPr>
        <p:spPr bwMode="auto">
          <a:xfrm>
            <a:off x="428596" y="428604"/>
            <a:ext cx="8286840" cy="6143668"/>
          </a:xfrm>
        </p:spPr>
        <p:style>
          <a:lnRef idx="1">
            <a:schemeClr val="accent6"/>
          </a:lnRef>
          <a:fillRef idx="2">
            <a:schemeClr val="accent6"/>
          </a:fillRef>
          <a:effectRef idx="1">
            <a:schemeClr val="accent6"/>
          </a:effectRef>
          <a:fontRef idx="minor">
            <a:schemeClr val="dk1"/>
          </a:fontRef>
        </p:style>
        <p:txBody>
          <a:bodyPr/>
          <a:lstStyle/>
          <a:p>
            <a:endParaRPr lang="ru-RU" b="1" dirty="0" smtClean="0"/>
          </a:p>
          <a:p>
            <a:pPr algn="ctr"/>
            <a:r>
              <a:rPr lang="ru-RU" b="1" dirty="0" err="1" smtClean="0">
                <a:solidFill>
                  <a:schemeClr val="accent1">
                    <a:lumMod val="50000"/>
                  </a:schemeClr>
                </a:solidFill>
              </a:rPr>
              <a:t>Ажык</a:t>
            </a:r>
            <a:r>
              <a:rPr lang="ru-RU" b="1" dirty="0" smtClean="0">
                <a:solidFill>
                  <a:schemeClr val="accent1">
                    <a:lumMod val="50000"/>
                  </a:schemeClr>
                </a:solidFill>
              </a:rPr>
              <a:t> класс </a:t>
            </a:r>
            <a:r>
              <a:rPr lang="ru-RU" b="1" dirty="0" err="1" smtClean="0">
                <a:solidFill>
                  <a:schemeClr val="accent1">
                    <a:lumMod val="50000"/>
                  </a:schemeClr>
                </a:solidFill>
              </a:rPr>
              <a:t>шагы</a:t>
            </a:r>
            <a:r>
              <a:rPr lang="ru-RU" b="1" dirty="0" smtClean="0">
                <a:solidFill>
                  <a:schemeClr val="accent1">
                    <a:lumMod val="50000"/>
                  </a:schemeClr>
                </a:solidFill>
              </a:rPr>
              <a:t>.</a:t>
            </a:r>
            <a:endParaRPr lang="en-US" b="1" dirty="0" smtClean="0">
              <a:solidFill>
                <a:schemeClr val="accent1">
                  <a:lumMod val="50000"/>
                </a:schemeClr>
              </a:solidFill>
            </a:endParaRPr>
          </a:p>
          <a:p>
            <a:pPr algn="ctr"/>
            <a:endParaRPr lang="ru-RU" b="1" dirty="0" smtClean="0"/>
          </a:p>
          <a:p>
            <a:pPr algn="ctr"/>
            <a:r>
              <a:rPr lang="ru-RU" sz="4000" b="1" dirty="0" err="1" smtClean="0">
                <a:solidFill>
                  <a:schemeClr val="tx2">
                    <a:lumMod val="75000"/>
                  </a:schemeClr>
                </a:solidFill>
              </a:rPr>
              <a:t>Темазы</a:t>
            </a:r>
            <a:r>
              <a:rPr lang="ru-RU" sz="4000" b="1" dirty="0" smtClean="0">
                <a:solidFill>
                  <a:schemeClr val="tx2">
                    <a:lumMod val="75000"/>
                  </a:schemeClr>
                </a:solidFill>
              </a:rPr>
              <a:t>: </a:t>
            </a:r>
            <a:r>
              <a:rPr lang="ru-RU" sz="4000" b="1" dirty="0" smtClean="0">
                <a:solidFill>
                  <a:schemeClr val="accent2">
                    <a:lumMod val="75000"/>
                  </a:schemeClr>
                </a:solidFill>
              </a:rPr>
              <a:t>«Ада- </a:t>
            </a:r>
            <a:r>
              <a:rPr lang="ru-RU" sz="4000" b="1" dirty="0" err="1" smtClean="0">
                <a:solidFill>
                  <a:schemeClr val="accent2">
                    <a:lumMod val="75000"/>
                  </a:schemeClr>
                </a:solidFill>
              </a:rPr>
              <a:t>амыдыралдын</a:t>
            </a:r>
            <a:r>
              <a:rPr lang="ru-RU" sz="4000" b="1" dirty="0" smtClean="0">
                <a:solidFill>
                  <a:schemeClr val="accent2">
                    <a:lumMod val="75000"/>
                  </a:schemeClr>
                </a:solidFill>
              </a:rPr>
              <a:t> </a:t>
            </a:r>
          </a:p>
          <a:p>
            <a:pPr algn="ctr"/>
            <a:r>
              <a:rPr lang="ru-RU" sz="4000" b="1" dirty="0" err="1" smtClean="0">
                <a:solidFill>
                  <a:schemeClr val="accent2">
                    <a:lumMod val="75000"/>
                  </a:schemeClr>
                </a:solidFill>
              </a:rPr>
              <a:t>камгалакчызы</a:t>
            </a:r>
            <a:r>
              <a:rPr lang="ru-RU" sz="4000" b="1" dirty="0" smtClean="0">
                <a:solidFill>
                  <a:schemeClr val="accent2">
                    <a:lumMod val="75000"/>
                  </a:schemeClr>
                </a:solidFill>
              </a:rPr>
              <a:t>»</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274638"/>
            <a:ext cx="8715436" cy="6297634"/>
          </a:xfrm>
        </p:spPr>
        <p:style>
          <a:lnRef idx="1">
            <a:schemeClr val="accent2"/>
          </a:lnRef>
          <a:fillRef idx="2">
            <a:schemeClr val="accent2"/>
          </a:fillRef>
          <a:effectRef idx="1">
            <a:schemeClr val="accent2"/>
          </a:effectRef>
          <a:fontRef idx="minor">
            <a:schemeClr val="dk1"/>
          </a:fontRef>
        </p:style>
        <p:txBody>
          <a:bodyPr>
            <a:normAutofit/>
          </a:bodyPr>
          <a:lstStyle/>
          <a:p>
            <a:pPr algn="l"/>
            <a:r>
              <a:rPr lang="ru-RU" sz="2400" dirty="0" smtClean="0">
                <a:solidFill>
                  <a:schemeClr val="accent1">
                    <a:lumMod val="75000"/>
                  </a:schemeClr>
                </a:solidFill>
              </a:rPr>
              <a:t>         </a:t>
            </a:r>
            <a:r>
              <a:rPr lang="ru-RU" sz="2400" dirty="0" smtClean="0">
                <a:solidFill>
                  <a:srgbClr val="0070C0"/>
                </a:solidFill>
              </a:rPr>
              <a:t>- </a:t>
            </a:r>
            <a:r>
              <a:rPr lang="ru-RU" sz="2400" dirty="0" err="1" smtClean="0">
                <a:solidFill>
                  <a:srgbClr val="0070C0"/>
                </a:solidFill>
              </a:rPr>
              <a:t>Кыргын</a:t>
            </a:r>
            <a:r>
              <a:rPr lang="ru-RU" sz="2400" dirty="0" smtClean="0">
                <a:solidFill>
                  <a:srgbClr val="0070C0"/>
                </a:solidFill>
              </a:rPr>
              <a:t> </a:t>
            </a:r>
            <a:r>
              <a:rPr lang="ru-RU" sz="2400" dirty="0" err="1" smtClean="0">
                <a:solidFill>
                  <a:srgbClr val="0070C0"/>
                </a:solidFill>
              </a:rPr>
              <a:t>ада-иевис</a:t>
            </a:r>
            <a:r>
              <a:rPr lang="ru-RU" sz="2400" dirty="0" smtClean="0">
                <a:solidFill>
                  <a:srgbClr val="0070C0"/>
                </a:solidFill>
              </a:rPr>
              <a:t> </a:t>
            </a:r>
            <a:r>
              <a:rPr lang="ru-RU" sz="2400" dirty="0" err="1" smtClean="0">
                <a:solidFill>
                  <a:srgbClr val="0070C0"/>
                </a:solidFill>
              </a:rPr>
              <a:t>бисти</a:t>
            </a:r>
            <a:r>
              <a:rPr lang="ru-RU" sz="2400" dirty="0" smtClean="0">
                <a:solidFill>
                  <a:srgbClr val="0070C0"/>
                </a:solidFill>
              </a:rPr>
              <a:t> </a:t>
            </a:r>
            <a:r>
              <a:rPr lang="ru-RU" sz="2400" dirty="0" err="1" smtClean="0">
                <a:solidFill>
                  <a:srgbClr val="0070C0"/>
                </a:solidFill>
              </a:rPr>
              <a:t>догеревисти</a:t>
            </a:r>
            <a:r>
              <a:rPr lang="ru-RU" sz="2400" dirty="0" smtClean="0">
                <a:solidFill>
                  <a:srgbClr val="0070C0"/>
                </a:solidFill>
              </a:rPr>
              <a:t> </a:t>
            </a:r>
            <a:r>
              <a:rPr lang="ru-RU" sz="2400" dirty="0" err="1" smtClean="0">
                <a:solidFill>
                  <a:srgbClr val="0070C0"/>
                </a:solidFill>
              </a:rPr>
              <a:t>остурер</a:t>
            </a:r>
            <a:r>
              <a:rPr lang="ru-RU" sz="2400" dirty="0" smtClean="0">
                <a:solidFill>
                  <a:srgbClr val="0070C0"/>
                </a:solidFill>
              </a:rPr>
              <a:t> дээш, </a:t>
            </a:r>
            <a:r>
              <a:rPr lang="ru-RU" sz="2400" dirty="0" err="1" smtClean="0">
                <a:solidFill>
                  <a:srgbClr val="0070C0"/>
                </a:solidFill>
              </a:rPr>
              <a:t>амыр-дыжын</a:t>
            </a:r>
            <a:r>
              <a:rPr lang="ru-RU" sz="2400" dirty="0" smtClean="0">
                <a:solidFill>
                  <a:srgbClr val="0070C0"/>
                </a:solidFill>
              </a:rPr>
              <a:t> </a:t>
            </a:r>
            <a:r>
              <a:rPr lang="ru-RU" sz="2400" dirty="0" err="1" smtClean="0">
                <a:solidFill>
                  <a:srgbClr val="0070C0"/>
                </a:solidFill>
              </a:rPr>
              <a:t>бодавайн</a:t>
            </a:r>
            <a:r>
              <a:rPr lang="ru-RU" sz="2400" dirty="0" smtClean="0">
                <a:solidFill>
                  <a:srgbClr val="0070C0"/>
                </a:solidFill>
              </a:rPr>
              <a:t>, </a:t>
            </a:r>
            <a:r>
              <a:rPr lang="ru-RU" sz="2400" dirty="0" err="1" smtClean="0">
                <a:solidFill>
                  <a:srgbClr val="0070C0"/>
                </a:solidFill>
              </a:rPr>
              <a:t>аас-кежикти</a:t>
            </a:r>
            <a:r>
              <a:rPr lang="ru-RU" sz="2400" dirty="0" smtClean="0">
                <a:solidFill>
                  <a:srgbClr val="0070C0"/>
                </a:solidFill>
              </a:rPr>
              <a:t> </a:t>
            </a:r>
            <a:r>
              <a:rPr lang="ru-RU" sz="2400" dirty="0" err="1" smtClean="0">
                <a:solidFill>
                  <a:srgbClr val="0070C0"/>
                </a:solidFill>
              </a:rPr>
              <a:t>шаннаан</a:t>
            </a:r>
            <a:r>
              <a:rPr lang="ru-RU" sz="2400" dirty="0" smtClean="0">
                <a:solidFill>
                  <a:srgbClr val="0070C0"/>
                </a:solidFill>
              </a:rPr>
              <a:t>, </a:t>
            </a:r>
            <a:r>
              <a:rPr lang="ru-RU" sz="2400" dirty="0" err="1" smtClean="0">
                <a:solidFill>
                  <a:srgbClr val="0070C0"/>
                </a:solidFill>
              </a:rPr>
              <a:t>амыдыраар</a:t>
            </a:r>
            <a:r>
              <a:rPr lang="ru-RU" sz="2400" dirty="0" smtClean="0">
                <a:solidFill>
                  <a:srgbClr val="0070C0"/>
                </a:solidFill>
              </a:rPr>
              <a:t> </a:t>
            </a:r>
            <a:r>
              <a:rPr lang="ru-RU" sz="2400" dirty="0" err="1" smtClean="0">
                <a:solidFill>
                  <a:srgbClr val="0070C0"/>
                </a:solidFill>
              </a:rPr>
              <a:t>арганы</a:t>
            </a:r>
            <a:r>
              <a:rPr lang="ru-RU" sz="2400" dirty="0" smtClean="0">
                <a:solidFill>
                  <a:srgbClr val="0070C0"/>
                </a:solidFill>
              </a:rPr>
              <a:t> </a:t>
            </a:r>
            <a:r>
              <a:rPr lang="ru-RU" sz="2400" dirty="0" err="1" smtClean="0">
                <a:solidFill>
                  <a:srgbClr val="0070C0"/>
                </a:solidFill>
              </a:rPr>
              <a:t>берген</a:t>
            </a:r>
            <a:r>
              <a:rPr lang="ru-RU" sz="2400" dirty="0" smtClean="0">
                <a:solidFill>
                  <a:srgbClr val="0070C0"/>
                </a:solidFill>
              </a:rPr>
              <a:t> </a:t>
            </a:r>
            <a:r>
              <a:rPr lang="ru-RU" sz="2400" dirty="0" err="1" smtClean="0">
                <a:solidFill>
                  <a:srgbClr val="0070C0"/>
                </a:solidFill>
              </a:rPr>
              <a:t>болгай</a:t>
            </a:r>
            <a:r>
              <a:rPr lang="ru-RU" sz="2400" dirty="0" smtClean="0">
                <a:solidFill>
                  <a:srgbClr val="0070C0"/>
                </a:solidFill>
              </a:rPr>
              <a:t>. </a:t>
            </a:r>
            <a:r>
              <a:rPr lang="ru-RU" sz="2400" dirty="0" err="1" smtClean="0">
                <a:solidFill>
                  <a:srgbClr val="0070C0"/>
                </a:solidFill>
              </a:rPr>
              <a:t>Аал-уявыска</a:t>
            </a:r>
            <a:r>
              <a:rPr lang="ru-RU" sz="2400" dirty="0" smtClean="0">
                <a:solidFill>
                  <a:srgbClr val="0070C0"/>
                </a:solidFill>
              </a:rPr>
              <a:t> </a:t>
            </a:r>
            <a:r>
              <a:rPr lang="ru-RU" sz="2400" dirty="0" err="1" smtClean="0">
                <a:solidFill>
                  <a:srgbClr val="0070C0"/>
                </a:solidFill>
              </a:rPr>
              <a:t>остур</a:t>
            </a:r>
            <a:r>
              <a:rPr lang="ru-RU" sz="2400" dirty="0" smtClean="0">
                <a:solidFill>
                  <a:srgbClr val="0070C0"/>
                </a:solidFill>
              </a:rPr>
              <a:t> </a:t>
            </a:r>
            <a:r>
              <a:rPr lang="ru-RU" sz="2400" dirty="0" err="1" smtClean="0">
                <a:solidFill>
                  <a:srgbClr val="0070C0"/>
                </a:solidFill>
              </a:rPr>
              <a:t>азыраарда</a:t>
            </a:r>
            <a:r>
              <a:rPr lang="ru-RU" sz="2400" dirty="0" smtClean="0">
                <a:solidFill>
                  <a:srgbClr val="0070C0"/>
                </a:solidFill>
              </a:rPr>
              <a:t> </a:t>
            </a:r>
            <a:r>
              <a:rPr lang="ru-RU" sz="2400" dirty="0" err="1" smtClean="0">
                <a:solidFill>
                  <a:srgbClr val="0070C0"/>
                </a:solidFill>
              </a:rPr>
              <a:t>биске</a:t>
            </a:r>
            <a:r>
              <a:rPr lang="ru-RU" sz="2400" dirty="0" smtClean="0">
                <a:solidFill>
                  <a:srgbClr val="0070C0"/>
                </a:solidFill>
              </a:rPr>
              <a:t> </a:t>
            </a:r>
            <a:r>
              <a:rPr lang="ru-RU" sz="2400" dirty="0" err="1" smtClean="0">
                <a:solidFill>
                  <a:srgbClr val="0070C0"/>
                </a:solidFill>
              </a:rPr>
              <a:t>шуптувуска</a:t>
            </a:r>
            <a:r>
              <a:rPr lang="ru-RU" sz="2400" dirty="0" smtClean="0">
                <a:solidFill>
                  <a:srgbClr val="0070C0"/>
                </a:solidFill>
              </a:rPr>
              <a:t> денге </a:t>
            </a:r>
            <a:r>
              <a:rPr lang="ru-RU" sz="2400" dirty="0" err="1" smtClean="0">
                <a:solidFill>
                  <a:srgbClr val="0070C0"/>
                </a:solidFill>
              </a:rPr>
              <a:t>ынак</a:t>
            </a:r>
            <a:r>
              <a:rPr lang="ru-RU" sz="2400" dirty="0" smtClean="0">
                <a:solidFill>
                  <a:srgbClr val="0070C0"/>
                </a:solidFill>
              </a:rPr>
              <a:t> </a:t>
            </a:r>
            <a:r>
              <a:rPr lang="ru-RU" sz="2400" dirty="0" err="1" smtClean="0">
                <a:solidFill>
                  <a:srgbClr val="0070C0"/>
                </a:solidFill>
              </a:rPr>
              <a:t>чордулар</a:t>
            </a:r>
            <a:r>
              <a:rPr lang="ru-RU" sz="2400" dirty="0" smtClean="0">
                <a:solidFill>
                  <a:srgbClr val="0070C0"/>
                </a:solidFill>
              </a:rPr>
              <a:t>. </a:t>
            </a:r>
            <a:r>
              <a:rPr lang="ru-RU" sz="2400" dirty="0" err="1" smtClean="0">
                <a:solidFill>
                  <a:srgbClr val="0070C0"/>
                </a:solidFill>
              </a:rPr>
              <a:t>Ам</a:t>
            </a:r>
            <a:r>
              <a:rPr lang="ru-RU" sz="2400" dirty="0" smtClean="0">
                <a:solidFill>
                  <a:srgbClr val="0070C0"/>
                </a:solidFill>
              </a:rPr>
              <a:t> </a:t>
            </a:r>
            <a:r>
              <a:rPr lang="ru-RU" sz="2400" dirty="0" err="1" smtClean="0">
                <a:solidFill>
                  <a:srgbClr val="0070C0"/>
                </a:solidFill>
              </a:rPr>
              <a:t>бо</a:t>
            </a:r>
            <a:r>
              <a:rPr lang="ru-RU" sz="2400" dirty="0" smtClean="0">
                <a:solidFill>
                  <a:srgbClr val="0070C0"/>
                </a:solidFill>
              </a:rPr>
              <a:t> </a:t>
            </a:r>
            <a:r>
              <a:rPr lang="ru-RU" sz="2400" dirty="0" err="1" smtClean="0">
                <a:solidFill>
                  <a:srgbClr val="0070C0"/>
                </a:solidFill>
              </a:rPr>
              <a:t>хунде</a:t>
            </a:r>
            <a:r>
              <a:rPr lang="ru-RU" sz="2400" dirty="0" smtClean="0">
                <a:solidFill>
                  <a:srgbClr val="0070C0"/>
                </a:solidFill>
              </a:rPr>
              <a:t> </a:t>
            </a:r>
            <a:r>
              <a:rPr lang="ru-RU" sz="2400" dirty="0" err="1" smtClean="0">
                <a:solidFill>
                  <a:srgbClr val="0070C0"/>
                </a:solidFill>
              </a:rPr>
              <a:t>олар</a:t>
            </a:r>
            <a:r>
              <a:rPr lang="ru-RU" sz="2400" dirty="0" smtClean="0">
                <a:solidFill>
                  <a:srgbClr val="0070C0"/>
                </a:solidFill>
              </a:rPr>
              <a:t> </a:t>
            </a:r>
            <a:r>
              <a:rPr lang="ru-RU" sz="2400" dirty="0" err="1" smtClean="0">
                <a:solidFill>
                  <a:srgbClr val="0070C0"/>
                </a:solidFill>
              </a:rPr>
              <a:t>кыраан-дыр</a:t>
            </a:r>
            <a:r>
              <a:rPr lang="ru-RU" sz="2400" dirty="0" smtClean="0">
                <a:solidFill>
                  <a:srgbClr val="0070C0"/>
                </a:solidFill>
              </a:rPr>
              <a:t>: </a:t>
            </a:r>
            <a:r>
              <a:rPr lang="ru-RU" sz="2400" dirty="0" err="1" smtClean="0">
                <a:solidFill>
                  <a:srgbClr val="0070C0"/>
                </a:solidFill>
              </a:rPr>
              <a:t>ботары</a:t>
            </a:r>
            <a:r>
              <a:rPr lang="ru-RU" sz="2400" dirty="0" smtClean="0">
                <a:solidFill>
                  <a:srgbClr val="0070C0"/>
                </a:solidFill>
              </a:rPr>
              <a:t> </a:t>
            </a:r>
            <a:r>
              <a:rPr lang="ru-RU" sz="2400" dirty="0" err="1" smtClean="0">
                <a:solidFill>
                  <a:srgbClr val="0070C0"/>
                </a:solidFill>
              </a:rPr>
              <a:t>аъш-чем</a:t>
            </a:r>
            <a:r>
              <a:rPr lang="ru-RU" sz="2400" dirty="0" smtClean="0">
                <a:solidFill>
                  <a:srgbClr val="0070C0"/>
                </a:solidFill>
              </a:rPr>
              <a:t> </a:t>
            </a:r>
            <a:r>
              <a:rPr lang="ru-RU" sz="2400" dirty="0" err="1" smtClean="0">
                <a:solidFill>
                  <a:srgbClr val="0070C0"/>
                </a:solidFill>
              </a:rPr>
              <a:t>тып</a:t>
            </a:r>
            <a:r>
              <a:rPr lang="ru-RU" sz="2400" dirty="0" smtClean="0">
                <a:solidFill>
                  <a:srgbClr val="0070C0"/>
                </a:solidFill>
              </a:rPr>
              <a:t> </a:t>
            </a:r>
            <a:r>
              <a:rPr lang="ru-RU" sz="2400" dirty="0" err="1" smtClean="0">
                <a:solidFill>
                  <a:srgbClr val="0070C0"/>
                </a:solidFill>
              </a:rPr>
              <a:t>ап</a:t>
            </a:r>
            <a:r>
              <a:rPr lang="ru-RU" sz="2400" dirty="0" smtClean="0">
                <a:solidFill>
                  <a:srgbClr val="0070C0"/>
                </a:solidFill>
              </a:rPr>
              <a:t> </a:t>
            </a:r>
            <a:r>
              <a:rPr lang="ru-RU" sz="2400" dirty="0" err="1" smtClean="0">
                <a:solidFill>
                  <a:srgbClr val="0070C0"/>
                </a:solidFill>
              </a:rPr>
              <a:t>шыдавас</a:t>
            </a:r>
            <a:r>
              <a:rPr lang="ru-RU" sz="2400" dirty="0" smtClean="0">
                <a:solidFill>
                  <a:srgbClr val="0070C0"/>
                </a:solidFill>
              </a:rPr>
              <a:t>, </a:t>
            </a:r>
            <a:r>
              <a:rPr lang="ru-RU" sz="2400" dirty="0" err="1" smtClean="0">
                <a:solidFill>
                  <a:srgbClr val="0070C0"/>
                </a:solidFill>
              </a:rPr>
              <a:t>карактары</a:t>
            </a:r>
            <a:r>
              <a:rPr lang="ru-RU" sz="2400" dirty="0" smtClean="0">
                <a:solidFill>
                  <a:srgbClr val="0070C0"/>
                </a:solidFill>
              </a:rPr>
              <a:t> </a:t>
            </a:r>
            <a:r>
              <a:rPr lang="ru-RU" sz="2400" dirty="0" err="1" smtClean="0">
                <a:solidFill>
                  <a:srgbClr val="0070C0"/>
                </a:solidFill>
              </a:rPr>
              <a:t>четпестээн</a:t>
            </a:r>
            <a:r>
              <a:rPr lang="ru-RU" sz="2400" dirty="0" smtClean="0">
                <a:solidFill>
                  <a:srgbClr val="0070C0"/>
                </a:solidFill>
              </a:rPr>
              <a:t>. </a:t>
            </a:r>
            <a:r>
              <a:rPr lang="ru-RU" sz="2400" dirty="0" err="1" smtClean="0">
                <a:solidFill>
                  <a:srgbClr val="0070C0"/>
                </a:solidFill>
              </a:rPr>
              <a:t>Ада-иевиске</a:t>
            </a:r>
            <a:r>
              <a:rPr lang="ru-RU" sz="2400" dirty="0" smtClean="0">
                <a:solidFill>
                  <a:srgbClr val="0070C0"/>
                </a:solidFill>
              </a:rPr>
              <a:t> </a:t>
            </a:r>
            <a:r>
              <a:rPr lang="ru-RU" sz="2400" dirty="0" err="1" smtClean="0">
                <a:solidFill>
                  <a:srgbClr val="0070C0"/>
                </a:solidFill>
              </a:rPr>
              <a:t>дузалаар</a:t>
            </a:r>
            <a:r>
              <a:rPr lang="ru-RU" sz="2400" dirty="0" smtClean="0">
                <a:solidFill>
                  <a:srgbClr val="0070C0"/>
                </a:solidFill>
              </a:rPr>
              <a:t> </a:t>
            </a:r>
            <a:r>
              <a:rPr lang="ru-RU" sz="2400" dirty="0" err="1" smtClean="0">
                <a:solidFill>
                  <a:srgbClr val="0070C0"/>
                </a:solidFill>
              </a:rPr>
              <a:t>хулээлгевис</a:t>
            </a:r>
            <a:r>
              <a:rPr lang="ru-RU" sz="2400" dirty="0" smtClean="0">
                <a:solidFill>
                  <a:srgbClr val="0070C0"/>
                </a:solidFill>
              </a:rPr>
              <a:t> бар </a:t>
            </a:r>
            <a:r>
              <a:rPr lang="ru-RU" sz="2400" dirty="0" err="1" smtClean="0">
                <a:solidFill>
                  <a:srgbClr val="0070C0"/>
                </a:solidFill>
              </a:rPr>
              <a:t>болгай</a:t>
            </a:r>
            <a:r>
              <a:rPr lang="ru-RU" sz="2400" dirty="0" smtClean="0">
                <a:solidFill>
                  <a:srgbClr val="0070C0"/>
                </a:solidFill>
              </a:rPr>
              <a:t>, </a:t>
            </a:r>
            <a:r>
              <a:rPr lang="ru-RU" sz="2400" dirty="0" err="1" smtClean="0">
                <a:solidFill>
                  <a:srgbClr val="0070C0"/>
                </a:solidFill>
              </a:rPr>
              <a:t>дунмаларым</a:t>
            </a:r>
            <a:r>
              <a:rPr lang="ru-RU" sz="2400" dirty="0" smtClean="0">
                <a:solidFill>
                  <a:srgbClr val="0070C0"/>
                </a:solidFill>
              </a:rPr>
              <a:t>. </a:t>
            </a:r>
            <a:r>
              <a:rPr lang="ru-RU" sz="2400" dirty="0" err="1" smtClean="0">
                <a:solidFill>
                  <a:srgbClr val="0070C0"/>
                </a:solidFill>
              </a:rPr>
              <a:t>Акызынын</a:t>
            </a:r>
            <a:r>
              <a:rPr lang="ru-RU" sz="2400" dirty="0" smtClean="0">
                <a:solidFill>
                  <a:srgbClr val="0070C0"/>
                </a:solidFill>
              </a:rPr>
              <a:t> </a:t>
            </a:r>
            <a:r>
              <a:rPr lang="ru-RU" sz="2400" dirty="0" err="1" smtClean="0">
                <a:solidFill>
                  <a:srgbClr val="0070C0"/>
                </a:solidFill>
              </a:rPr>
              <a:t>ол</a:t>
            </a:r>
            <a:r>
              <a:rPr lang="ru-RU" sz="2400" dirty="0" smtClean="0">
                <a:solidFill>
                  <a:srgbClr val="0070C0"/>
                </a:solidFill>
              </a:rPr>
              <a:t> </a:t>
            </a:r>
            <a:r>
              <a:rPr lang="ru-RU" sz="2400" dirty="0" err="1" smtClean="0">
                <a:solidFill>
                  <a:srgbClr val="0070C0"/>
                </a:solidFill>
              </a:rPr>
              <a:t>созунун</a:t>
            </a:r>
            <a:r>
              <a:rPr lang="ru-RU" sz="2400" dirty="0" smtClean="0">
                <a:solidFill>
                  <a:srgbClr val="0070C0"/>
                </a:solidFill>
              </a:rPr>
              <a:t> </a:t>
            </a:r>
            <a:r>
              <a:rPr lang="ru-RU" sz="2400" dirty="0" err="1" smtClean="0">
                <a:solidFill>
                  <a:srgbClr val="0070C0"/>
                </a:solidFill>
              </a:rPr>
              <a:t>соонда</a:t>
            </a:r>
            <a:r>
              <a:rPr lang="ru-RU" sz="2400" dirty="0" smtClean="0">
                <a:solidFill>
                  <a:srgbClr val="0070C0"/>
                </a:solidFill>
              </a:rPr>
              <a:t>, </a:t>
            </a:r>
            <a:r>
              <a:rPr lang="ru-RU" sz="2400" dirty="0" err="1" smtClean="0">
                <a:solidFill>
                  <a:srgbClr val="0070C0"/>
                </a:solidFill>
              </a:rPr>
              <a:t>шупту</a:t>
            </a:r>
            <a:r>
              <a:rPr lang="ru-RU" sz="2400" dirty="0" smtClean="0">
                <a:solidFill>
                  <a:srgbClr val="0070C0"/>
                </a:solidFill>
              </a:rPr>
              <a:t> </a:t>
            </a:r>
            <a:r>
              <a:rPr lang="ru-RU" sz="2400" dirty="0" err="1" smtClean="0">
                <a:solidFill>
                  <a:srgbClr val="0070C0"/>
                </a:solidFill>
              </a:rPr>
              <a:t>демниг</a:t>
            </a:r>
            <a:r>
              <a:rPr lang="ru-RU" sz="2400" dirty="0" smtClean="0">
                <a:solidFill>
                  <a:srgbClr val="0070C0"/>
                </a:solidFill>
              </a:rPr>
              <a:t>  </a:t>
            </a:r>
            <a:r>
              <a:rPr lang="ru-RU" sz="2400" dirty="0" err="1" smtClean="0">
                <a:solidFill>
                  <a:srgbClr val="0070C0"/>
                </a:solidFill>
              </a:rPr>
              <a:t>ажылдап</a:t>
            </a:r>
            <a:r>
              <a:rPr lang="ru-RU" sz="2400" dirty="0" smtClean="0">
                <a:solidFill>
                  <a:srgbClr val="0070C0"/>
                </a:solidFill>
              </a:rPr>
              <a:t> </a:t>
            </a:r>
            <a:r>
              <a:rPr lang="ru-RU" sz="2400" dirty="0" err="1" smtClean="0">
                <a:solidFill>
                  <a:srgbClr val="0070C0"/>
                </a:solidFill>
              </a:rPr>
              <a:t>эгелээннер</a:t>
            </a:r>
            <a:r>
              <a:rPr lang="ru-RU" sz="2400" dirty="0" smtClean="0">
                <a:solidFill>
                  <a:srgbClr val="0070C0"/>
                </a:solidFill>
              </a:rPr>
              <a:t>. </a:t>
            </a:r>
            <a:r>
              <a:rPr lang="ru-RU" sz="2400" dirty="0" err="1" smtClean="0">
                <a:solidFill>
                  <a:srgbClr val="0070C0"/>
                </a:solidFill>
              </a:rPr>
              <a:t>Удаваанда</a:t>
            </a:r>
            <a:r>
              <a:rPr lang="ru-RU" sz="2400" dirty="0" smtClean="0">
                <a:solidFill>
                  <a:srgbClr val="0070C0"/>
                </a:solidFill>
              </a:rPr>
              <a:t> </a:t>
            </a:r>
            <a:r>
              <a:rPr lang="ru-RU" sz="2400" dirty="0" err="1" smtClean="0">
                <a:solidFill>
                  <a:srgbClr val="0070C0"/>
                </a:solidFill>
              </a:rPr>
              <a:t>чаа</a:t>
            </a:r>
            <a:r>
              <a:rPr lang="ru-RU" sz="2400" dirty="0" smtClean="0">
                <a:solidFill>
                  <a:srgbClr val="0070C0"/>
                </a:solidFill>
              </a:rPr>
              <a:t>, </a:t>
            </a:r>
            <a:r>
              <a:rPr lang="ru-RU" sz="2400" dirty="0" err="1" smtClean="0">
                <a:solidFill>
                  <a:srgbClr val="0070C0"/>
                </a:solidFill>
              </a:rPr>
              <a:t>чылыг</a:t>
            </a:r>
            <a:r>
              <a:rPr lang="ru-RU" sz="2400" dirty="0" smtClean="0">
                <a:solidFill>
                  <a:srgbClr val="0070C0"/>
                </a:solidFill>
              </a:rPr>
              <a:t> </a:t>
            </a:r>
            <a:r>
              <a:rPr lang="ru-RU" sz="2400" dirty="0" err="1" smtClean="0">
                <a:solidFill>
                  <a:srgbClr val="0070C0"/>
                </a:solidFill>
              </a:rPr>
              <a:t>уя-даа</a:t>
            </a:r>
            <a:r>
              <a:rPr lang="ru-RU" sz="2400" dirty="0" smtClean="0">
                <a:solidFill>
                  <a:srgbClr val="0070C0"/>
                </a:solidFill>
              </a:rPr>
              <a:t> белен, </a:t>
            </a:r>
            <a:r>
              <a:rPr lang="ru-RU" sz="2400" dirty="0" err="1" smtClean="0">
                <a:solidFill>
                  <a:srgbClr val="0070C0"/>
                </a:solidFill>
              </a:rPr>
              <a:t>кат-чимис</a:t>
            </a:r>
            <a:r>
              <a:rPr lang="ru-RU" sz="2400" dirty="0" smtClean="0">
                <a:solidFill>
                  <a:srgbClr val="0070C0"/>
                </a:solidFill>
              </a:rPr>
              <a:t>, </a:t>
            </a:r>
            <a:r>
              <a:rPr lang="ru-RU" sz="2400" dirty="0" err="1" smtClean="0">
                <a:solidFill>
                  <a:srgbClr val="0070C0"/>
                </a:solidFill>
              </a:rPr>
              <a:t>эм</a:t>
            </a:r>
            <a:r>
              <a:rPr lang="ru-RU" sz="2400" dirty="0" smtClean="0">
                <a:solidFill>
                  <a:srgbClr val="0070C0"/>
                </a:solidFill>
              </a:rPr>
              <a:t> </a:t>
            </a:r>
            <a:r>
              <a:rPr lang="ru-RU" sz="2400" dirty="0" err="1" smtClean="0">
                <a:solidFill>
                  <a:srgbClr val="0070C0"/>
                </a:solidFill>
              </a:rPr>
              <a:t>оът-сиген-даа</a:t>
            </a:r>
            <a:r>
              <a:rPr lang="ru-RU" sz="2400" dirty="0" smtClean="0">
                <a:solidFill>
                  <a:srgbClr val="0070C0"/>
                </a:solidFill>
              </a:rPr>
              <a:t> белен </a:t>
            </a:r>
            <a:r>
              <a:rPr lang="ru-RU" sz="2400" dirty="0" err="1" smtClean="0">
                <a:solidFill>
                  <a:srgbClr val="0070C0"/>
                </a:solidFill>
              </a:rPr>
              <a:t>болган</a:t>
            </a:r>
            <a:r>
              <a:rPr lang="ru-RU" sz="2400" dirty="0" smtClean="0">
                <a:solidFill>
                  <a:srgbClr val="0070C0"/>
                </a:solidFill>
              </a:rPr>
              <a:t>. </a:t>
            </a:r>
            <a:r>
              <a:rPr lang="ru-RU" sz="2400" dirty="0" err="1" smtClean="0">
                <a:solidFill>
                  <a:srgbClr val="0070C0"/>
                </a:solidFill>
              </a:rPr>
              <a:t>Ада-иезин</a:t>
            </a:r>
            <a:r>
              <a:rPr lang="ru-RU" sz="2400" dirty="0" smtClean="0">
                <a:solidFill>
                  <a:srgbClr val="0070C0"/>
                </a:solidFill>
              </a:rPr>
              <a:t> </a:t>
            </a:r>
            <a:r>
              <a:rPr lang="ru-RU" sz="2400" dirty="0" err="1" smtClean="0">
                <a:solidFill>
                  <a:srgbClr val="0070C0"/>
                </a:solidFill>
              </a:rPr>
              <a:t>ажы-толу</a:t>
            </a:r>
            <a:r>
              <a:rPr lang="ru-RU" sz="2400" dirty="0" smtClean="0">
                <a:solidFill>
                  <a:srgbClr val="0070C0"/>
                </a:solidFill>
              </a:rPr>
              <a:t> </a:t>
            </a:r>
            <a:r>
              <a:rPr lang="ru-RU" sz="2400" dirty="0" err="1" smtClean="0">
                <a:solidFill>
                  <a:srgbClr val="0070C0"/>
                </a:solidFill>
              </a:rPr>
              <a:t>чаа</a:t>
            </a:r>
            <a:r>
              <a:rPr lang="ru-RU" sz="2400" dirty="0" smtClean="0">
                <a:solidFill>
                  <a:srgbClr val="0070C0"/>
                </a:solidFill>
              </a:rPr>
              <a:t> </a:t>
            </a:r>
            <a:r>
              <a:rPr lang="ru-RU" sz="2400" dirty="0" err="1" smtClean="0">
                <a:solidFill>
                  <a:srgbClr val="0070C0"/>
                </a:solidFill>
              </a:rPr>
              <a:t>уяже</a:t>
            </a:r>
            <a:r>
              <a:rPr lang="ru-RU" sz="2400" dirty="0" smtClean="0">
                <a:solidFill>
                  <a:srgbClr val="0070C0"/>
                </a:solidFill>
              </a:rPr>
              <a:t> </a:t>
            </a:r>
            <a:r>
              <a:rPr lang="ru-RU" sz="2400" dirty="0" err="1" smtClean="0">
                <a:solidFill>
                  <a:srgbClr val="0070C0"/>
                </a:solidFill>
              </a:rPr>
              <a:t>кожургеш</a:t>
            </a:r>
            <a:r>
              <a:rPr lang="ru-RU" sz="2400" dirty="0" smtClean="0">
                <a:solidFill>
                  <a:srgbClr val="0070C0"/>
                </a:solidFill>
              </a:rPr>
              <a:t>, </a:t>
            </a:r>
            <a:r>
              <a:rPr lang="ru-RU" sz="2400" dirty="0" err="1" smtClean="0">
                <a:solidFill>
                  <a:srgbClr val="0070C0"/>
                </a:solidFill>
              </a:rPr>
              <a:t>эм-дом</a:t>
            </a:r>
            <a:r>
              <a:rPr lang="ru-RU" sz="2400" dirty="0" smtClean="0">
                <a:solidFill>
                  <a:srgbClr val="0070C0"/>
                </a:solidFill>
              </a:rPr>
              <a:t> </a:t>
            </a:r>
            <a:r>
              <a:rPr lang="ru-RU" sz="2400" dirty="0" err="1" smtClean="0">
                <a:solidFill>
                  <a:srgbClr val="0070C0"/>
                </a:solidFill>
              </a:rPr>
              <a:t>оът-сиген</a:t>
            </a:r>
            <a:r>
              <a:rPr lang="ru-RU" sz="2400" dirty="0" smtClean="0">
                <a:solidFill>
                  <a:srgbClr val="0070C0"/>
                </a:solidFill>
              </a:rPr>
              <a:t>, </a:t>
            </a:r>
            <a:r>
              <a:rPr lang="ru-RU" sz="2400" dirty="0" err="1" smtClean="0">
                <a:solidFill>
                  <a:srgbClr val="0070C0"/>
                </a:solidFill>
              </a:rPr>
              <a:t>кат-чимистин</a:t>
            </a:r>
            <a:r>
              <a:rPr lang="ru-RU" sz="2400" dirty="0" smtClean="0">
                <a:solidFill>
                  <a:srgbClr val="0070C0"/>
                </a:solidFill>
              </a:rPr>
              <a:t> </a:t>
            </a:r>
            <a:r>
              <a:rPr lang="ru-RU" sz="2400" dirty="0" err="1" smtClean="0">
                <a:solidFill>
                  <a:srgbClr val="0070C0"/>
                </a:solidFill>
              </a:rPr>
              <a:t>хандызы-биле</a:t>
            </a:r>
            <a:r>
              <a:rPr lang="ru-RU" sz="2400" dirty="0" smtClean="0">
                <a:solidFill>
                  <a:srgbClr val="0070C0"/>
                </a:solidFill>
              </a:rPr>
              <a:t> </a:t>
            </a:r>
            <a:r>
              <a:rPr lang="ru-RU" sz="2400" dirty="0" err="1" smtClean="0">
                <a:solidFill>
                  <a:srgbClr val="0070C0"/>
                </a:solidFill>
              </a:rPr>
              <a:t>кырааннарнын</a:t>
            </a:r>
            <a:r>
              <a:rPr lang="ru-RU" sz="2400" dirty="0" smtClean="0">
                <a:solidFill>
                  <a:srgbClr val="0070C0"/>
                </a:solidFill>
              </a:rPr>
              <a:t> </a:t>
            </a:r>
            <a:r>
              <a:rPr lang="ru-RU" sz="2400" dirty="0" err="1" smtClean="0">
                <a:solidFill>
                  <a:srgbClr val="0070C0"/>
                </a:solidFill>
              </a:rPr>
              <a:t>карактарын</a:t>
            </a:r>
            <a:r>
              <a:rPr lang="ru-RU" sz="2400" dirty="0" smtClean="0">
                <a:solidFill>
                  <a:srgbClr val="0070C0"/>
                </a:solidFill>
              </a:rPr>
              <a:t> </a:t>
            </a:r>
            <a:r>
              <a:rPr lang="ru-RU" sz="2400" dirty="0" err="1" smtClean="0">
                <a:solidFill>
                  <a:srgbClr val="0070C0"/>
                </a:solidFill>
              </a:rPr>
              <a:t>элчип-селчип</a:t>
            </a:r>
            <a:r>
              <a:rPr lang="ru-RU" sz="2400" dirty="0" smtClean="0">
                <a:solidFill>
                  <a:srgbClr val="0070C0"/>
                </a:solidFill>
              </a:rPr>
              <a:t>, </a:t>
            </a:r>
            <a:r>
              <a:rPr lang="ru-RU" sz="2400" dirty="0" err="1" smtClean="0">
                <a:solidFill>
                  <a:srgbClr val="0070C0"/>
                </a:solidFill>
              </a:rPr>
              <a:t>дун-хун</a:t>
            </a:r>
            <a:r>
              <a:rPr lang="ru-RU" sz="2400" dirty="0" smtClean="0">
                <a:solidFill>
                  <a:srgbClr val="0070C0"/>
                </a:solidFill>
              </a:rPr>
              <a:t> </a:t>
            </a:r>
            <a:r>
              <a:rPr lang="ru-RU" sz="2400" dirty="0" err="1" smtClean="0">
                <a:solidFill>
                  <a:srgbClr val="0070C0"/>
                </a:solidFill>
              </a:rPr>
              <a:t>чок</a:t>
            </a:r>
            <a:r>
              <a:rPr lang="ru-RU" sz="2400" dirty="0" smtClean="0">
                <a:solidFill>
                  <a:srgbClr val="0070C0"/>
                </a:solidFill>
              </a:rPr>
              <a:t> </a:t>
            </a:r>
            <a:r>
              <a:rPr lang="ru-RU" sz="2400" dirty="0" err="1" smtClean="0">
                <a:solidFill>
                  <a:srgbClr val="0070C0"/>
                </a:solidFill>
              </a:rPr>
              <a:t>хайгаарап</a:t>
            </a:r>
            <a:r>
              <a:rPr lang="ru-RU" sz="2400" dirty="0" smtClean="0">
                <a:solidFill>
                  <a:srgbClr val="0070C0"/>
                </a:solidFill>
              </a:rPr>
              <a:t> </a:t>
            </a:r>
            <a:r>
              <a:rPr lang="ru-RU" sz="2400" dirty="0" err="1" smtClean="0">
                <a:solidFill>
                  <a:srgbClr val="0070C0"/>
                </a:solidFill>
              </a:rPr>
              <a:t>тургаш</a:t>
            </a:r>
            <a:r>
              <a:rPr lang="ru-RU" sz="2400" dirty="0" smtClean="0">
                <a:solidFill>
                  <a:srgbClr val="0070C0"/>
                </a:solidFill>
              </a:rPr>
              <a:t>, </a:t>
            </a:r>
            <a:r>
              <a:rPr lang="ru-RU" sz="2400" dirty="0" err="1" smtClean="0">
                <a:solidFill>
                  <a:srgbClr val="0070C0"/>
                </a:solidFill>
              </a:rPr>
              <a:t>эмнеп</a:t>
            </a:r>
            <a:r>
              <a:rPr lang="ru-RU" sz="2400" dirty="0" smtClean="0">
                <a:solidFill>
                  <a:srgbClr val="0070C0"/>
                </a:solidFill>
              </a:rPr>
              <a:t> </a:t>
            </a:r>
            <a:r>
              <a:rPr lang="ru-RU" sz="2400" dirty="0" err="1" smtClean="0">
                <a:solidFill>
                  <a:srgbClr val="0070C0"/>
                </a:solidFill>
              </a:rPr>
              <a:t>алганнар</a:t>
            </a:r>
            <a:r>
              <a:rPr lang="ru-RU" sz="2400" dirty="0" smtClean="0">
                <a:solidFill>
                  <a:srgbClr val="0070C0"/>
                </a:solidFill>
              </a:rPr>
              <a:t>.</a:t>
            </a:r>
            <a:br>
              <a:rPr lang="ru-RU" sz="2400" dirty="0" smtClean="0">
                <a:solidFill>
                  <a:srgbClr val="0070C0"/>
                </a:solidFill>
              </a:rPr>
            </a:br>
            <a:r>
              <a:rPr lang="ru-RU" sz="2400" dirty="0" smtClean="0">
                <a:solidFill>
                  <a:srgbClr val="0070C0"/>
                </a:solidFill>
              </a:rPr>
              <a:t>         </a:t>
            </a:r>
            <a:r>
              <a:rPr lang="ru-RU" sz="2400" dirty="0" err="1" smtClean="0">
                <a:solidFill>
                  <a:srgbClr val="0070C0"/>
                </a:solidFill>
              </a:rPr>
              <a:t>Ада-иезинин</a:t>
            </a:r>
            <a:r>
              <a:rPr lang="ru-RU" sz="2400" dirty="0" smtClean="0">
                <a:solidFill>
                  <a:srgbClr val="0070C0"/>
                </a:solidFill>
              </a:rPr>
              <a:t> </a:t>
            </a:r>
            <a:r>
              <a:rPr lang="ru-RU" sz="2400" dirty="0" err="1" smtClean="0">
                <a:solidFill>
                  <a:srgbClr val="0070C0"/>
                </a:solidFill>
              </a:rPr>
              <a:t>карактары</a:t>
            </a:r>
            <a:r>
              <a:rPr lang="ru-RU" sz="2400" dirty="0" smtClean="0">
                <a:solidFill>
                  <a:srgbClr val="0070C0"/>
                </a:solidFill>
              </a:rPr>
              <a:t> </a:t>
            </a:r>
            <a:r>
              <a:rPr lang="ru-RU" sz="2400" dirty="0" err="1" smtClean="0">
                <a:solidFill>
                  <a:srgbClr val="0070C0"/>
                </a:solidFill>
              </a:rPr>
              <a:t>экирип</a:t>
            </a:r>
            <a:r>
              <a:rPr lang="ru-RU" sz="2400" dirty="0" smtClean="0">
                <a:solidFill>
                  <a:srgbClr val="0070C0"/>
                </a:solidFill>
              </a:rPr>
              <a:t> </a:t>
            </a:r>
            <a:r>
              <a:rPr lang="ru-RU" sz="2400" dirty="0" err="1" smtClean="0">
                <a:solidFill>
                  <a:srgbClr val="0070C0"/>
                </a:solidFill>
              </a:rPr>
              <a:t>эгелээрге</a:t>
            </a:r>
            <a:r>
              <a:rPr lang="ru-RU" sz="2400" dirty="0" smtClean="0">
                <a:solidFill>
                  <a:srgbClr val="0070C0"/>
                </a:solidFill>
              </a:rPr>
              <a:t> </a:t>
            </a:r>
            <a:r>
              <a:rPr lang="ru-RU" sz="2400" dirty="0" err="1" smtClean="0">
                <a:solidFill>
                  <a:srgbClr val="0070C0"/>
                </a:solidFill>
              </a:rPr>
              <a:t>олрар</a:t>
            </a:r>
            <a:r>
              <a:rPr lang="ru-RU" sz="2400" dirty="0" smtClean="0">
                <a:solidFill>
                  <a:srgbClr val="0070C0"/>
                </a:solidFill>
              </a:rPr>
              <a:t> </a:t>
            </a:r>
            <a:r>
              <a:rPr lang="ru-RU" sz="2400" dirty="0" err="1" smtClean="0">
                <a:solidFill>
                  <a:srgbClr val="0070C0"/>
                </a:solidFill>
              </a:rPr>
              <a:t>ажы-толун</a:t>
            </a:r>
            <a:r>
              <a:rPr lang="ru-RU" sz="2400" dirty="0" smtClean="0">
                <a:solidFill>
                  <a:srgbClr val="0070C0"/>
                </a:solidFill>
              </a:rPr>
              <a:t> </a:t>
            </a:r>
            <a:r>
              <a:rPr lang="ru-RU" sz="2400" dirty="0" err="1" smtClean="0">
                <a:solidFill>
                  <a:srgbClr val="0070C0"/>
                </a:solidFill>
              </a:rPr>
              <a:t>танып</a:t>
            </a:r>
            <a:r>
              <a:rPr lang="ru-RU" sz="2400" dirty="0" smtClean="0">
                <a:solidFill>
                  <a:srgbClr val="0070C0"/>
                </a:solidFill>
              </a:rPr>
              <a:t>, </a:t>
            </a:r>
            <a:r>
              <a:rPr lang="ru-RU" sz="2400" dirty="0" err="1" smtClean="0">
                <a:solidFill>
                  <a:srgbClr val="0070C0"/>
                </a:solidFill>
              </a:rPr>
              <a:t>ооруп-хоглеп</a:t>
            </a:r>
            <a:r>
              <a:rPr lang="ru-RU" sz="2400" dirty="0" smtClean="0">
                <a:solidFill>
                  <a:srgbClr val="0070C0"/>
                </a:solidFill>
              </a:rPr>
              <a:t>, </a:t>
            </a:r>
            <a:r>
              <a:rPr lang="ru-RU" sz="2400" dirty="0" err="1" smtClean="0">
                <a:solidFill>
                  <a:srgbClr val="0070C0"/>
                </a:solidFill>
              </a:rPr>
              <a:t>байырлап</a:t>
            </a:r>
            <a:r>
              <a:rPr lang="ru-RU" sz="2400" dirty="0" smtClean="0">
                <a:solidFill>
                  <a:srgbClr val="0070C0"/>
                </a:solidFill>
              </a:rPr>
              <a:t> </a:t>
            </a:r>
            <a:r>
              <a:rPr lang="ru-RU" sz="2400" dirty="0" err="1" smtClean="0">
                <a:solidFill>
                  <a:srgbClr val="0070C0"/>
                </a:solidFill>
              </a:rPr>
              <a:t>турганнар</a:t>
            </a:r>
            <a:r>
              <a:rPr lang="ru-RU" sz="2400" dirty="0" smtClean="0">
                <a:solidFill>
                  <a:srgbClr val="0070C0"/>
                </a:solidFill>
              </a:rPr>
              <a:t>. </a:t>
            </a:r>
            <a:r>
              <a:rPr lang="ru-RU" sz="2400" dirty="0" err="1" smtClean="0">
                <a:solidFill>
                  <a:srgbClr val="0070C0"/>
                </a:solidFill>
              </a:rPr>
              <a:t>Ада-иезинин</a:t>
            </a:r>
            <a:r>
              <a:rPr lang="ru-RU" sz="2400" dirty="0" smtClean="0">
                <a:solidFill>
                  <a:srgbClr val="0070C0"/>
                </a:solidFill>
              </a:rPr>
              <a:t> </a:t>
            </a:r>
            <a:r>
              <a:rPr lang="ru-RU" sz="2400" dirty="0" err="1" smtClean="0">
                <a:solidFill>
                  <a:srgbClr val="0070C0"/>
                </a:solidFill>
              </a:rPr>
              <a:t>ажы-толунге</a:t>
            </a:r>
            <a:r>
              <a:rPr lang="ru-RU" sz="2400" dirty="0" smtClean="0">
                <a:solidFill>
                  <a:srgbClr val="0070C0"/>
                </a:solidFill>
              </a:rPr>
              <a:t> ханы </a:t>
            </a:r>
            <a:r>
              <a:rPr lang="ru-RU" sz="2400" dirty="0" err="1" smtClean="0">
                <a:solidFill>
                  <a:srgbClr val="0070C0"/>
                </a:solidFill>
              </a:rPr>
              <a:t>ынакшылы</a:t>
            </a:r>
            <a:r>
              <a:rPr lang="ru-RU" sz="2400" dirty="0" smtClean="0">
                <a:solidFill>
                  <a:srgbClr val="0070C0"/>
                </a:solidFill>
              </a:rPr>
              <a:t>,  </a:t>
            </a:r>
            <a:r>
              <a:rPr lang="ru-RU" sz="2400" dirty="0" err="1" smtClean="0">
                <a:solidFill>
                  <a:srgbClr val="0070C0"/>
                </a:solidFill>
              </a:rPr>
              <a:t>ажы-толунун</a:t>
            </a:r>
            <a:r>
              <a:rPr lang="ru-RU" sz="2400" dirty="0" smtClean="0">
                <a:solidFill>
                  <a:srgbClr val="0070C0"/>
                </a:solidFill>
              </a:rPr>
              <a:t> </a:t>
            </a:r>
            <a:r>
              <a:rPr lang="ru-RU" sz="2400" dirty="0" err="1" smtClean="0">
                <a:solidFill>
                  <a:srgbClr val="0070C0"/>
                </a:solidFill>
              </a:rPr>
              <a:t>оларнын</a:t>
            </a:r>
            <a:r>
              <a:rPr lang="ru-RU" sz="2400" dirty="0" smtClean="0">
                <a:solidFill>
                  <a:srgbClr val="0070C0"/>
                </a:solidFill>
              </a:rPr>
              <a:t> </a:t>
            </a:r>
            <a:r>
              <a:rPr lang="ru-RU" sz="2400" dirty="0" err="1" smtClean="0">
                <a:solidFill>
                  <a:srgbClr val="0070C0"/>
                </a:solidFill>
              </a:rPr>
              <a:t>мурнунга</a:t>
            </a:r>
            <a:r>
              <a:rPr lang="ru-RU" sz="2400" dirty="0" smtClean="0">
                <a:solidFill>
                  <a:srgbClr val="0070C0"/>
                </a:solidFill>
              </a:rPr>
              <a:t> </a:t>
            </a:r>
            <a:r>
              <a:rPr lang="ru-RU" sz="2400" dirty="0" err="1" smtClean="0">
                <a:solidFill>
                  <a:srgbClr val="0070C0"/>
                </a:solidFill>
              </a:rPr>
              <a:t>хулээлгезин</a:t>
            </a:r>
            <a:r>
              <a:rPr lang="ru-RU" sz="2400" dirty="0" smtClean="0">
                <a:solidFill>
                  <a:srgbClr val="0070C0"/>
                </a:solidFill>
              </a:rPr>
              <a:t> </a:t>
            </a:r>
            <a:r>
              <a:rPr lang="ru-RU" sz="2400" dirty="0" err="1" smtClean="0">
                <a:solidFill>
                  <a:srgbClr val="0070C0"/>
                </a:solidFill>
              </a:rPr>
              <a:t>шынчы</a:t>
            </a:r>
            <a:r>
              <a:rPr lang="ru-RU" sz="2400" dirty="0" smtClean="0">
                <a:solidFill>
                  <a:srgbClr val="0070C0"/>
                </a:solidFill>
              </a:rPr>
              <a:t> </a:t>
            </a:r>
            <a:r>
              <a:rPr lang="ru-RU" sz="2400" dirty="0" err="1" smtClean="0">
                <a:solidFill>
                  <a:srgbClr val="0070C0"/>
                </a:solidFill>
              </a:rPr>
              <a:t>куусеткени</a:t>
            </a:r>
            <a:r>
              <a:rPr lang="ru-RU" sz="2400" dirty="0" smtClean="0">
                <a:solidFill>
                  <a:srgbClr val="0070C0"/>
                </a:solidFill>
              </a:rPr>
              <a:t> – </a:t>
            </a:r>
            <a:r>
              <a:rPr lang="ru-RU" sz="2400" dirty="0" err="1" smtClean="0">
                <a:solidFill>
                  <a:srgbClr val="0070C0"/>
                </a:solidFill>
              </a:rPr>
              <a:t>итпиктерни</a:t>
            </a:r>
            <a:r>
              <a:rPr lang="ru-RU" sz="2400" dirty="0" smtClean="0">
                <a:solidFill>
                  <a:srgbClr val="0070C0"/>
                </a:solidFill>
              </a:rPr>
              <a:t> база </a:t>
            </a:r>
            <a:r>
              <a:rPr lang="ru-RU" sz="2400" dirty="0" err="1" smtClean="0">
                <a:solidFill>
                  <a:srgbClr val="0070C0"/>
                </a:solidFill>
              </a:rPr>
              <a:t>катап</a:t>
            </a:r>
            <a:r>
              <a:rPr lang="ru-RU" sz="2400" dirty="0" smtClean="0">
                <a:solidFill>
                  <a:srgbClr val="0070C0"/>
                </a:solidFill>
              </a:rPr>
              <a:t> </a:t>
            </a:r>
            <a:r>
              <a:rPr lang="ru-RU" sz="2400" dirty="0" err="1" smtClean="0">
                <a:solidFill>
                  <a:srgbClr val="0070C0"/>
                </a:solidFill>
              </a:rPr>
              <a:t>карактандырганы</a:t>
            </a:r>
            <a:r>
              <a:rPr lang="ru-RU" sz="2400" dirty="0" smtClean="0">
                <a:solidFill>
                  <a:srgbClr val="0070C0"/>
                </a:solidFill>
              </a:rPr>
              <a:t> </a:t>
            </a:r>
            <a:r>
              <a:rPr lang="ru-RU" sz="2400" dirty="0" err="1" smtClean="0">
                <a:solidFill>
                  <a:srgbClr val="0070C0"/>
                </a:solidFill>
              </a:rPr>
              <a:t>ол</a:t>
            </a:r>
            <a:r>
              <a:rPr lang="ru-RU" sz="2400" dirty="0" smtClean="0">
                <a:solidFill>
                  <a:srgbClr val="0070C0"/>
                </a:solidFill>
              </a:rPr>
              <a:t> </a:t>
            </a:r>
            <a:r>
              <a:rPr lang="ru-RU" sz="2400" dirty="0" err="1" smtClean="0">
                <a:solidFill>
                  <a:srgbClr val="0070C0"/>
                </a:solidFill>
              </a:rPr>
              <a:t>ышкажыл</a:t>
            </a:r>
            <a:r>
              <a:rPr lang="ru-RU" sz="2400" dirty="0" smtClean="0">
                <a:solidFill>
                  <a:srgbClr val="0070C0"/>
                </a:solidFill>
              </a:rPr>
              <a:t>.</a:t>
            </a:r>
            <a:endParaRPr lang="ru-RU" sz="2400" dirty="0">
              <a:solidFill>
                <a:srgbClr val="0070C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571472" y="214290"/>
            <a:ext cx="8143932" cy="1000132"/>
          </a:xfrm>
          <a:solidFill>
            <a:schemeClr val="accent5">
              <a:lumMod val="40000"/>
              <a:lumOff val="60000"/>
            </a:schemeClr>
          </a:solidFill>
        </p:spPr>
        <p:txBody>
          <a:bodyPr>
            <a:noAutofit/>
          </a:bodyPr>
          <a:lstStyle/>
          <a:p>
            <a:pPr algn="ctr"/>
            <a:r>
              <a:rPr lang="ru-RU" sz="2400" dirty="0" err="1" smtClean="0">
                <a:solidFill>
                  <a:schemeClr val="accent2">
                    <a:lumMod val="75000"/>
                  </a:schemeClr>
                </a:solidFill>
              </a:rPr>
              <a:t>Ада-ие</a:t>
            </a:r>
            <a:r>
              <a:rPr lang="ru-RU" sz="2400" dirty="0" smtClean="0">
                <a:solidFill>
                  <a:schemeClr val="accent2">
                    <a:lumMod val="75000"/>
                  </a:schemeClr>
                </a:solidFill>
              </a:rPr>
              <a:t> болгаш </a:t>
            </a:r>
            <a:r>
              <a:rPr lang="ru-RU" sz="2400" dirty="0" err="1" smtClean="0">
                <a:solidFill>
                  <a:schemeClr val="accent2">
                    <a:lumMod val="75000"/>
                  </a:schemeClr>
                </a:solidFill>
              </a:rPr>
              <a:t>уруглар</a:t>
            </a:r>
            <a:r>
              <a:rPr lang="ru-RU" sz="2400" dirty="0" smtClean="0">
                <a:solidFill>
                  <a:schemeClr val="accent2">
                    <a:lumMod val="75000"/>
                  </a:schemeClr>
                </a:solidFill>
              </a:rPr>
              <a:t>  </a:t>
            </a:r>
            <a:r>
              <a:rPr lang="ru-RU" sz="2400" dirty="0" err="1" smtClean="0">
                <a:solidFill>
                  <a:schemeClr val="accent2">
                    <a:lumMod val="75000"/>
                  </a:schemeClr>
                </a:solidFill>
              </a:rPr>
              <a:t>кижизидилгези</a:t>
            </a:r>
            <a:r>
              <a:rPr lang="ru-RU" sz="2400" dirty="0" smtClean="0">
                <a:solidFill>
                  <a:schemeClr val="accent2">
                    <a:lumMod val="75000"/>
                  </a:schemeClr>
                </a:solidFill>
              </a:rPr>
              <a:t>.</a:t>
            </a:r>
            <a:br>
              <a:rPr lang="ru-RU" sz="2400" dirty="0" smtClean="0">
                <a:solidFill>
                  <a:schemeClr val="accent2">
                    <a:lumMod val="75000"/>
                  </a:schemeClr>
                </a:solidFill>
              </a:rPr>
            </a:br>
            <a:r>
              <a:rPr lang="ru-RU" sz="2400" dirty="0" err="1" smtClean="0">
                <a:solidFill>
                  <a:schemeClr val="accent2">
                    <a:lumMod val="75000"/>
                  </a:schemeClr>
                </a:solidFill>
              </a:rPr>
              <a:t>Сумелер</a:t>
            </a:r>
            <a:r>
              <a:rPr lang="ru-RU" sz="2400" dirty="0" smtClean="0">
                <a:solidFill>
                  <a:schemeClr val="accent2">
                    <a:lumMod val="75000"/>
                  </a:schemeClr>
                </a:solidFill>
              </a:rPr>
              <a:t>.</a:t>
            </a:r>
            <a:endParaRPr lang="ru-RU" sz="2400" dirty="0">
              <a:solidFill>
                <a:schemeClr val="accent2">
                  <a:lumMod val="75000"/>
                </a:schemeClr>
              </a:solidFill>
            </a:endParaRPr>
          </a:p>
        </p:txBody>
      </p:sp>
      <p:sp>
        <p:nvSpPr>
          <p:cNvPr id="4" name="Содержимое 3"/>
          <p:cNvSpPr>
            <a:spLocks noGrp="1"/>
          </p:cNvSpPr>
          <p:nvPr>
            <p:ph idx="1"/>
          </p:nvPr>
        </p:nvSpPr>
        <p:spPr>
          <a:xfrm>
            <a:off x="571472" y="1500174"/>
            <a:ext cx="8143932" cy="4429156"/>
          </a:xfrm>
          <a:solidFill>
            <a:schemeClr val="tx2">
              <a:lumMod val="20000"/>
              <a:lumOff val="80000"/>
            </a:schemeClr>
          </a:solidFill>
        </p:spPr>
        <p:txBody>
          <a:bodyPr>
            <a:normAutofit lnSpcReduction="10000"/>
          </a:bodyPr>
          <a:lstStyle/>
          <a:p>
            <a:pPr>
              <a:buNone/>
            </a:pPr>
            <a:r>
              <a:rPr lang="ru-RU" sz="1900" dirty="0" smtClean="0"/>
              <a:t>           </a:t>
            </a:r>
          </a:p>
          <a:p>
            <a:pPr>
              <a:buNone/>
            </a:pPr>
            <a:endParaRPr lang="ru-RU" sz="1900" dirty="0" smtClean="0"/>
          </a:p>
          <a:p>
            <a:pPr>
              <a:buNone/>
            </a:pPr>
            <a:r>
              <a:rPr lang="ru-RU" sz="2400" dirty="0" smtClean="0"/>
              <a:t>          </a:t>
            </a:r>
            <a:r>
              <a:rPr lang="ru-RU" sz="2400" dirty="0" err="1" smtClean="0">
                <a:solidFill>
                  <a:schemeClr val="accent4">
                    <a:lumMod val="50000"/>
                  </a:schemeClr>
                </a:solidFill>
              </a:rPr>
              <a:t>Ада-ие</a:t>
            </a:r>
            <a:r>
              <a:rPr lang="ru-RU" sz="2400" dirty="0" smtClean="0">
                <a:solidFill>
                  <a:schemeClr val="accent4">
                    <a:lumMod val="50000"/>
                  </a:schemeClr>
                </a:solidFill>
              </a:rPr>
              <a:t> улус кандыг </a:t>
            </a:r>
            <a:r>
              <a:rPr lang="ru-RU" sz="2400" dirty="0" err="1" smtClean="0">
                <a:solidFill>
                  <a:schemeClr val="accent4">
                    <a:lumMod val="50000"/>
                  </a:schemeClr>
                </a:solidFill>
              </a:rPr>
              <a:t>боорул</a:t>
            </a:r>
            <a:r>
              <a:rPr lang="ru-RU" sz="2400" dirty="0" smtClean="0">
                <a:solidFill>
                  <a:schemeClr val="accent4">
                    <a:lumMod val="50000"/>
                  </a:schemeClr>
                </a:solidFill>
              </a:rPr>
              <a:t> деп </a:t>
            </a:r>
            <a:r>
              <a:rPr lang="ru-RU" sz="2400" dirty="0" err="1" smtClean="0">
                <a:solidFill>
                  <a:schemeClr val="accent4">
                    <a:lumMod val="50000"/>
                  </a:schemeClr>
                </a:solidFill>
              </a:rPr>
              <a:t>айтырыг</a:t>
            </a:r>
            <a:r>
              <a:rPr lang="ru-RU" sz="2400" dirty="0" smtClean="0">
                <a:solidFill>
                  <a:schemeClr val="accent4">
                    <a:lumMod val="50000"/>
                  </a:schemeClr>
                </a:solidFill>
              </a:rPr>
              <a:t> </a:t>
            </a:r>
            <a:r>
              <a:rPr lang="ru-RU" sz="2400" dirty="0" err="1" smtClean="0">
                <a:solidFill>
                  <a:schemeClr val="accent4">
                    <a:lumMod val="50000"/>
                  </a:schemeClr>
                </a:solidFill>
              </a:rPr>
              <a:t>болганчок</a:t>
            </a:r>
            <a:r>
              <a:rPr lang="ru-RU" sz="2400" dirty="0" smtClean="0">
                <a:solidFill>
                  <a:schemeClr val="accent4">
                    <a:lumMod val="50000"/>
                  </a:schemeClr>
                </a:solidFill>
              </a:rPr>
              <a:t> </a:t>
            </a:r>
            <a:r>
              <a:rPr lang="ru-RU" sz="2400" dirty="0" err="1" smtClean="0">
                <a:solidFill>
                  <a:schemeClr val="accent4">
                    <a:lumMod val="50000"/>
                  </a:schemeClr>
                </a:solidFill>
              </a:rPr>
              <a:t>салдына</a:t>
            </a:r>
            <a:r>
              <a:rPr lang="ru-RU" sz="2400" dirty="0" smtClean="0">
                <a:solidFill>
                  <a:schemeClr val="accent4">
                    <a:lumMod val="50000"/>
                  </a:schemeClr>
                </a:solidFill>
              </a:rPr>
              <a:t> </a:t>
            </a:r>
            <a:r>
              <a:rPr lang="ru-RU" sz="2400" dirty="0" err="1" smtClean="0">
                <a:solidFill>
                  <a:schemeClr val="accent4">
                    <a:lumMod val="50000"/>
                  </a:schemeClr>
                </a:solidFill>
              </a:rPr>
              <a:t>бээр</a:t>
            </a:r>
            <a:r>
              <a:rPr lang="ru-RU" sz="2400" dirty="0" smtClean="0">
                <a:solidFill>
                  <a:schemeClr val="accent4">
                    <a:lumMod val="50000"/>
                  </a:schemeClr>
                </a:solidFill>
              </a:rPr>
              <a:t>. </a:t>
            </a:r>
            <a:r>
              <a:rPr lang="ru-RU" sz="2400" dirty="0" err="1" smtClean="0">
                <a:solidFill>
                  <a:schemeClr val="accent4">
                    <a:lumMod val="50000"/>
                  </a:schemeClr>
                </a:solidFill>
              </a:rPr>
              <a:t>Анаа</a:t>
            </a:r>
            <a:r>
              <a:rPr lang="ru-RU" sz="2400" dirty="0" smtClean="0">
                <a:solidFill>
                  <a:schemeClr val="accent4">
                    <a:lumMod val="50000"/>
                  </a:schemeClr>
                </a:solidFill>
              </a:rPr>
              <a:t> </a:t>
            </a:r>
            <a:r>
              <a:rPr lang="ru-RU" sz="2400" dirty="0" err="1" smtClean="0">
                <a:solidFill>
                  <a:schemeClr val="accent4">
                    <a:lumMod val="50000"/>
                  </a:schemeClr>
                </a:solidFill>
              </a:rPr>
              <a:t>хой</a:t>
            </a:r>
            <a:r>
              <a:rPr lang="ru-RU" sz="2400" dirty="0" smtClean="0">
                <a:solidFill>
                  <a:schemeClr val="accent4">
                    <a:lumMod val="50000"/>
                  </a:schemeClr>
                </a:solidFill>
              </a:rPr>
              <a:t>, </a:t>
            </a:r>
            <a:r>
              <a:rPr lang="ru-RU" sz="2400" dirty="0" err="1" smtClean="0">
                <a:solidFill>
                  <a:schemeClr val="accent4">
                    <a:lumMod val="50000"/>
                  </a:schemeClr>
                </a:solidFill>
              </a:rPr>
              <a:t>янзы-буру</a:t>
            </a:r>
            <a:r>
              <a:rPr lang="ru-RU" sz="2400" dirty="0" smtClean="0">
                <a:solidFill>
                  <a:schemeClr val="accent4">
                    <a:lumMod val="50000"/>
                  </a:schemeClr>
                </a:solidFill>
              </a:rPr>
              <a:t> </a:t>
            </a:r>
            <a:r>
              <a:rPr lang="ru-RU" sz="2400" dirty="0" err="1" smtClean="0">
                <a:solidFill>
                  <a:schemeClr val="accent4">
                    <a:lumMod val="50000"/>
                  </a:schemeClr>
                </a:solidFill>
              </a:rPr>
              <a:t>харыыларны</a:t>
            </a:r>
            <a:r>
              <a:rPr lang="ru-RU" sz="2400" dirty="0" smtClean="0">
                <a:solidFill>
                  <a:schemeClr val="accent4">
                    <a:lumMod val="50000"/>
                  </a:schemeClr>
                </a:solidFill>
              </a:rPr>
              <a:t> </a:t>
            </a:r>
            <a:r>
              <a:rPr lang="ru-RU" sz="2400" dirty="0" err="1" smtClean="0">
                <a:solidFill>
                  <a:schemeClr val="accent4">
                    <a:lumMod val="50000"/>
                  </a:schemeClr>
                </a:solidFill>
              </a:rPr>
              <a:t>берип</a:t>
            </a:r>
            <a:r>
              <a:rPr lang="ru-RU" sz="2400" dirty="0" smtClean="0">
                <a:solidFill>
                  <a:schemeClr val="accent4">
                    <a:lumMod val="50000"/>
                  </a:schemeClr>
                </a:solidFill>
              </a:rPr>
              <a:t> </a:t>
            </a:r>
            <a:r>
              <a:rPr lang="ru-RU" sz="2400" dirty="0" err="1" smtClean="0">
                <a:solidFill>
                  <a:schemeClr val="accent4">
                    <a:lumMod val="50000"/>
                  </a:schemeClr>
                </a:solidFill>
              </a:rPr>
              <a:t>турар</a:t>
            </a:r>
            <a:r>
              <a:rPr lang="ru-RU" sz="2400" dirty="0" smtClean="0">
                <a:solidFill>
                  <a:schemeClr val="accent4">
                    <a:lumMod val="50000"/>
                  </a:schemeClr>
                </a:solidFill>
              </a:rPr>
              <a:t>. </a:t>
            </a:r>
            <a:r>
              <a:rPr lang="ru-RU" sz="2400" dirty="0" err="1" smtClean="0">
                <a:solidFill>
                  <a:schemeClr val="accent4">
                    <a:lumMod val="50000"/>
                  </a:schemeClr>
                </a:solidFill>
              </a:rPr>
              <a:t>Бистин</a:t>
            </a:r>
            <a:r>
              <a:rPr lang="ru-RU" sz="2400" dirty="0" smtClean="0">
                <a:solidFill>
                  <a:schemeClr val="accent4">
                    <a:lumMod val="50000"/>
                  </a:schemeClr>
                </a:solidFill>
              </a:rPr>
              <a:t> </a:t>
            </a:r>
            <a:r>
              <a:rPr lang="ru-RU" sz="2400" dirty="0" err="1" smtClean="0">
                <a:solidFill>
                  <a:schemeClr val="accent4">
                    <a:lumMod val="50000"/>
                  </a:schemeClr>
                </a:solidFill>
              </a:rPr>
              <a:t>билип</a:t>
            </a:r>
            <a:r>
              <a:rPr lang="ru-RU" sz="2400" dirty="0" smtClean="0">
                <a:solidFill>
                  <a:schemeClr val="accent4">
                    <a:lumMod val="50000"/>
                  </a:schemeClr>
                </a:solidFill>
              </a:rPr>
              <a:t> </a:t>
            </a:r>
            <a:r>
              <a:rPr lang="ru-RU" sz="2400" dirty="0" err="1" smtClean="0">
                <a:solidFill>
                  <a:schemeClr val="accent4">
                    <a:lumMod val="50000"/>
                  </a:schemeClr>
                </a:solidFill>
              </a:rPr>
              <a:t>турарывыс-биле</a:t>
            </a:r>
            <a:r>
              <a:rPr lang="ru-RU" sz="2400" dirty="0" smtClean="0">
                <a:solidFill>
                  <a:schemeClr val="accent4">
                    <a:lumMod val="50000"/>
                  </a:schemeClr>
                </a:solidFill>
              </a:rPr>
              <a:t> </a:t>
            </a:r>
            <a:r>
              <a:rPr lang="ru-RU" sz="2400" dirty="0" err="1" smtClean="0">
                <a:solidFill>
                  <a:schemeClr val="accent4">
                    <a:lumMod val="50000"/>
                  </a:schemeClr>
                </a:solidFill>
              </a:rPr>
              <a:t>алырга</a:t>
            </a:r>
            <a:r>
              <a:rPr lang="ru-RU" sz="2400" dirty="0" smtClean="0">
                <a:solidFill>
                  <a:schemeClr val="accent4">
                    <a:lumMod val="50000"/>
                  </a:schemeClr>
                </a:solidFill>
              </a:rPr>
              <a:t>, </a:t>
            </a:r>
            <a:r>
              <a:rPr lang="ru-RU" sz="2400" dirty="0" err="1" smtClean="0">
                <a:solidFill>
                  <a:schemeClr val="accent4">
                    <a:lumMod val="50000"/>
                  </a:schemeClr>
                </a:solidFill>
              </a:rPr>
              <a:t>ол</a:t>
            </a:r>
            <a:r>
              <a:rPr lang="ru-RU" sz="2400" dirty="0" smtClean="0">
                <a:solidFill>
                  <a:schemeClr val="accent4">
                    <a:lumMod val="50000"/>
                  </a:schemeClr>
                </a:solidFill>
              </a:rPr>
              <a:t> </a:t>
            </a:r>
            <a:r>
              <a:rPr lang="ru-RU" sz="2400" dirty="0" err="1" smtClean="0">
                <a:solidFill>
                  <a:schemeClr val="accent4">
                    <a:lumMod val="50000"/>
                  </a:schemeClr>
                </a:solidFill>
              </a:rPr>
              <a:t>харыыларнын</a:t>
            </a:r>
            <a:r>
              <a:rPr lang="ru-RU" sz="2400" dirty="0" smtClean="0">
                <a:solidFill>
                  <a:schemeClr val="accent4">
                    <a:lumMod val="50000"/>
                  </a:schemeClr>
                </a:solidFill>
              </a:rPr>
              <a:t> </a:t>
            </a:r>
            <a:r>
              <a:rPr lang="ru-RU" sz="2400" dirty="0" err="1" smtClean="0">
                <a:solidFill>
                  <a:schemeClr val="accent4">
                    <a:lumMod val="50000"/>
                  </a:schemeClr>
                </a:solidFill>
              </a:rPr>
              <a:t>бирээзи</a:t>
            </a:r>
            <a:r>
              <a:rPr lang="ru-RU" sz="2400" dirty="0" smtClean="0">
                <a:solidFill>
                  <a:schemeClr val="accent4">
                    <a:lumMod val="50000"/>
                  </a:schemeClr>
                </a:solidFill>
              </a:rPr>
              <a:t> – </a:t>
            </a:r>
            <a:r>
              <a:rPr lang="ru-RU" sz="2400" dirty="0" err="1" smtClean="0">
                <a:solidFill>
                  <a:schemeClr val="accent4">
                    <a:lumMod val="50000"/>
                  </a:schemeClr>
                </a:solidFill>
              </a:rPr>
              <a:t>будуш</a:t>
            </a:r>
            <a:r>
              <a:rPr lang="ru-RU" sz="2400" dirty="0" smtClean="0">
                <a:solidFill>
                  <a:schemeClr val="accent4">
                    <a:lumMod val="50000"/>
                  </a:schemeClr>
                </a:solidFill>
              </a:rPr>
              <a:t> </a:t>
            </a:r>
            <a:r>
              <a:rPr lang="ru-RU" sz="2400" dirty="0" err="1" smtClean="0">
                <a:solidFill>
                  <a:schemeClr val="accent4">
                    <a:lumMod val="50000"/>
                  </a:schemeClr>
                </a:solidFill>
              </a:rPr>
              <a:t>дугайында</a:t>
            </a:r>
            <a:r>
              <a:rPr lang="ru-RU" sz="2400" dirty="0" smtClean="0">
                <a:solidFill>
                  <a:schemeClr val="accent4">
                    <a:lumMod val="50000"/>
                  </a:schemeClr>
                </a:solidFill>
              </a:rPr>
              <a:t> </a:t>
            </a:r>
            <a:r>
              <a:rPr lang="ru-RU" sz="2400" dirty="0" err="1" smtClean="0">
                <a:solidFill>
                  <a:schemeClr val="accent4">
                    <a:lumMod val="50000"/>
                  </a:schemeClr>
                </a:solidFill>
              </a:rPr>
              <a:t>чугаа</a:t>
            </a:r>
            <a:r>
              <a:rPr lang="ru-RU" sz="2400" dirty="0" smtClean="0">
                <a:solidFill>
                  <a:schemeClr val="accent4">
                    <a:lumMod val="50000"/>
                  </a:schemeClr>
                </a:solidFill>
              </a:rPr>
              <a:t>. </a:t>
            </a:r>
            <a:r>
              <a:rPr lang="ru-RU" sz="2400" dirty="0" err="1" smtClean="0">
                <a:solidFill>
                  <a:schemeClr val="accent4">
                    <a:lumMod val="50000"/>
                  </a:schemeClr>
                </a:solidFill>
              </a:rPr>
              <a:t>Чуге</a:t>
            </a:r>
            <a:r>
              <a:rPr lang="ru-RU" sz="2400" dirty="0" smtClean="0">
                <a:solidFill>
                  <a:schemeClr val="accent4">
                    <a:lumMod val="50000"/>
                  </a:schemeClr>
                </a:solidFill>
              </a:rPr>
              <a:t> </a:t>
            </a:r>
            <a:r>
              <a:rPr lang="ru-RU" sz="2400" dirty="0" err="1" smtClean="0">
                <a:solidFill>
                  <a:schemeClr val="accent4">
                    <a:lumMod val="50000"/>
                  </a:schemeClr>
                </a:solidFill>
              </a:rPr>
              <a:t>дээрге</a:t>
            </a:r>
            <a:r>
              <a:rPr lang="ru-RU" sz="2400" dirty="0" smtClean="0">
                <a:solidFill>
                  <a:schemeClr val="accent4">
                    <a:lumMod val="50000"/>
                  </a:schemeClr>
                </a:solidFill>
              </a:rPr>
              <a:t> </a:t>
            </a:r>
            <a:r>
              <a:rPr lang="ru-RU" sz="2400" dirty="0" err="1" smtClean="0">
                <a:solidFill>
                  <a:schemeClr val="accent4">
                    <a:lumMod val="50000"/>
                  </a:schemeClr>
                </a:solidFill>
              </a:rPr>
              <a:t>уруг</a:t>
            </a:r>
            <a:r>
              <a:rPr lang="ru-RU" sz="2400" dirty="0" smtClean="0">
                <a:solidFill>
                  <a:schemeClr val="accent4">
                    <a:lumMod val="50000"/>
                  </a:schemeClr>
                </a:solidFill>
              </a:rPr>
              <a:t> </a:t>
            </a:r>
            <a:r>
              <a:rPr lang="ru-RU" sz="2400" dirty="0" err="1" smtClean="0">
                <a:solidFill>
                  <a:schemeClr val="accent4">
                    <a:lumMod val="50000"/>
                  </a:schemeClr>
                </a:solidFill>
              </a:rPr>
              <a:t>торутунуп</a:t>
            </a:r>
            <a:r>
              <a:rPr lang="ru-RU" sz="2400" dirty="0" smtClean="0">
                <a:solidFill>
                  <a:schemeClr val="accent4">
                    <a:lumMod val="50000"/>
                  </a:schemeClr>
                </a:solidFill>
              </a:rPr>
              <a:t> </a:t>
            </a:r>
            <a:r>
              <a:rPr lang="ru-RU" sz="2400" dirty="0" err="1" smtClean="0">
                <a:solidFill>
                  <a:schemeClr val="accent4">
                    <a:lumMod val="50000"/>
                  </a:schemeClr>
                </a:solidFill>
              </a:rPr>
              <a:t>кээрге-ле</a:t>
            </a:r>
            <a:r>
              <a:rPr lang="ru-RU" sz="2400" dirty="0" smtClean="0">
                <a:solidFill>
                  <a:schemeClr val="accent4">
                    <a:lumMod val="50000"/>
                  </a:schemeClr>
                </a:solidFill>
              </a:rPr>
              <a:t> </a:t>
            </a:r>
            <a:r>
              <a:rPr lang="ru-RU" sz="2400" dirty="0" err="1" smtClean="0">
                <a:solidFill>
                  <a:schemeClr val="accent4">
                    <a:lumMod val="50000"/>
                  </a:schemeClr>
                </a:solidFill>
              </a:rPr>
              <a:t>оон</a:t>
            </a:r>
            <a:r>
              <a:rPr lang="ru-RU" sz="2400" dirty="0" smtClean="0">
                <a:solidFill>
                  <a:schemeClr val="accent4">
                    <a:lumMod val="50000"/>
                  </a:schemeClr>
                </a:solidFill>
              </a:rPr>
              <a:t> </a:t>
            </a:r>
            <a:r>
              <a:rPr lang="ru-RU" sz="2400" dirty="0" err="1" smtClean="0">
                <a:solidFill>
                  <a:schemeClr val="accent4">
                    <a:lumMod val="50000"/>
                  </a:schemeClr>
                </a:solidFill>
              </a:rPr>
              <a:t>хиндиин</a:t>
            </a:r>
            <a:r>
              <a:rPr lang="ru-RU" sz="2400" dirty="0" smtClean="0">
                <a:solidFill>
                  <a:schemeClr val="accent4">
                    <a:lumMod val="50000"/>
                  </a:schemeClr>
                </a:solidFill>
              </a:rPr>
              <a:t> </a:t>
            </a:r>
            <a:r>
              <a:rPr lang="ru-RU" sz="2400" dirty="0" err="1" smtClean="0">
                <a:solidFill>
                  <a:schemeClr val="accent4">
                    <a:lumMod val="50000"/>
                  </a:schemeClr>
                </a:solidFill>
              </a:rPr>
              <a:t>адап</a:t>
            </a:r>
            <a:r>
              <a:rPr lang="ru-RU" sz="2400" dirty="0" smtClean="0">
                <a:solidFill>
                  <a:schemeClr val="accent4">
                    <a:lumMod val="50000"/>
                  </a:schemeClr>
                </a:solidFill>
              </a:rPr>
              <a:t>, </a:t>
            </a:r>
            <a:r>
              <a:rPr lang="ru-RU" sz="2400" dirty="0" err="1" smtClean="0">
                <a:solidFill>
                  <a:schemeClr val="accent4">
                    <a:lumMod val="50000"/>
                  </a:schemeClr>
                </a:solidFill>
              </a:rPr>
              <a:t>оон</a:t>
            </a:r>
            <a:r>
              <a:rPr lang="ru-RU" sz="2400" dirty="0" smtClean="0">
                <a:solidFill>
                  <a:schemeClr val="accent4">
                    <a:lumMod val="50000"/>
                  </a:schemeClr>
                </a:solidFill>
              </a:rPr>
              <a:t> </a:t>
            </a:r>
            <a:r>
              <a:rPr lang="ru-RU" sz="2400" dirty="0" err="1" smtClean="0">
                <a:solidFill>
                  <a:schemeClr val="accent4">
                    <a:lumMod val="50000"/>
                  </a:schemeClr>
                </a:solidFill>
              </a:rPr>
              <a:t>эгелээш-ле</a:t>
            </a:r>
            <a:r>
              <a:rPr lang="ru-RU" sz="2400" dirty="0" smtClean="0">
                <a:solidFill>
                  <a:schemeClr val="accent4">
                    <a:lumMod val="50000"/>
                  </a:schemeClr>
                </a:solidFill>
              </a:rPr>
              <a:t> </a:t>
            </a:r>
            <a:r>
              <a:rPr lang="ru-RU" sz="2400" dirty="0" err="1" smtClean="0">
                <a:solidFill>
                  <a:schemeClr val="accent4">
                    <a:lumMod val="50000"/>
                  </a:schemeClr>
                </a:solidFill>
              </a:rPr>
              <a:t>оол</a:t>
            </a:r>
            <a:r>
              <a:rPr lang="ru-RU" sz="2400" dirty="0" smtClean="0">
                <a:solidFill>
                  <a:schemeClr val="accent4">
                    <a:lumMod val="50000"/>
                  </a:schemeClr>
                </a:solidFill>
              </a:rPr>
              <a:t>, </a:t>
            </a:r>
            <a:r>
              <a:rPr lang="ru-RU" sz="2400" dirty="0" err="1" smtClean="0">
                <a:solidFill>
                  <a:schemeClr val="accent4">
                    <a:lumMod val="50000"/>
                  </a:schemeClr>
                </a:solidFill>
              </a:rPr>
              <a:t>кысты</a:t>
            </a:r>
            <a:r>
              <a:rPr lang="ru-RU" sz="2400" dirty="0" smtClean="0">
                <a:solidFill>
                  <a:schemeClr val="accent4">
                    <a:lumMod val="50000"/>
                  </a:schemeClr>
                </a:solidFill>
              </a:rPr>
              <a:t>, </a:t>
            </a:r>
            <a:r>
              <a:rPr lang="ru-RU" sz="2400" dirty="0" err="1" smtClean="0">
                <a:solidFill>
                  <a:schemeClr val="accent4">
                    <a:lumMod val="50000"/>
                  </a:schemeClr>
                </a:solidFill>
              </a:rPr>
              <a:t>келир</a:t>
            </a:r>
            <a:r>
              <a:rPr lang="ru-RU" sz="2400" dirty="0" smtClean="0">
                <a:solidFill>
                  <a:schemeClr val="accent4">
                    <a:lumMod val="50000"/>
                  </a:schemeClr>
                </a:solidFill>
              </a:rPr>
              <a:t> уеде </a:t>
            </a:r>
            <a:r>
              <a:rPr lang="ru-RU" sz="2400" dirty="0" err="1" smtClean="0">
                <a:solidFill>
                  <a:schemeClr val="accent4">
                    <a:lumMod val="50000"/>
                  </a:schemeClr>
                </a:solidFill>
              </a:rPr>
              <a:t>келин</a:t>
            </a:r>
            <a:r>
              <a:rPr lang="ru-RU" sz="2400" dirty="0" smtClean="0">
                <a:solidFill>
                  <a:schemeClr val="accent4">
                    <a:lumMod val="50000"/>
                  </a:schemeClr>
                </a:solidFill>
              </a:rPr>
              <a:t>, </a:t>
            </a:r>
            <a:r>
              <a:rPr lang="ru-RU" sz="2400" dirty="0" err="1" smtClean="0">
                <a:solidFill>
                  <a:schemeClr val="accent4">
                    <a:lumMod val="50000"/>
                  </a:schemeClr>
                </a:solidFill>
              </a:rPr>
              <a:t>кудээни</a:t>
            </a:r>
            <a:r>
              <a:rPr lang="ru-RU" sz="2400" dirty="0" smtClean="0">
                <a:solidFill>
                  <a:schemeClr val="accent4">
                    <a:lumMod val="50000"/>
                  </a:schemeClr>
                </a:solidFill>
              </a:rPr>
              <a:t>, </a:t>
            </a:r>
            <a:r>
              <a:rPr lang="ru-RU" sz="2400" dirty="0" err="1" smtClean="0">
                <a:solidFill>
                  <a:schemeClr val="accent4">
                    <a:lumMod val="50000"/>
                  </a:schemeClr>
                </a:solidFill>
              </a:rPr>
              <a:t>ада-иени</a:t>
            </a:r>
            <a:r>
              <a:rPr lang="ru-RU" sz="2400" dirty="0" smtClean="0">
                <a:solidFill>
                  <a:schemeClr val="accent4">
                    <a:lumMod val="50000"/>
                  </a:schemeClr>
                </a:solidFill>
              </a:rPr>
              <a:t> </a:t>
            </a:r>
            <a:r>
              <a:rPr lang="ru-RU" sz="2400" dirty="0" err="1" smtClean="0">
                <a:solidFill>
                  <a:schemeClr val="accent4">
                    <a:lumMod val="50000"/>
                  </a:schemeClr>
                </a:solidFill>
              </a:rPr>
              <a:t>толевилеп</a:t>
            </a:r>
            <a:r>
              <a:rPr lang="ru-RU" sz="2400" dirty="0" smtClean="0">
                <a:solidFill>
                  <a:schemeClr val="accent4">
                    <a:lumMod val="50000"/>
                  </a:schemeClr>
                </a:solidFill>
              </a:rPr>
              <a:t> </a:t>
            </a:r>
            <a:r>
              <a:rPr lang="ru-RU" sz="2400" dirty="0" err="1" smtClean="0">
                <a:solidFill>
                  <a:schemeClr val="accent4">
                    <a:lumMod val="50000"/>
                  </a:schemeClr>
                </a:solidFill>
              </a:rPr>
              <a:t>эгелээр</a:t>
            </a:r>
            <a:r>
              <a:rPr lang="ru-RU" sz="2400" dirty="0" smtClean="0">
                <a:solidFill>
                  <a:schemeClr val="accent4">
                    <a:lumMod val="50000"/>
                  </a:schemeClr>
                </a:solidFill>
              </a:rPr>
              <a:t>. </a:t>
            </a:r>
            <a:r>
              <a:rPr lang="ru-RU" sz="2400" dirty="0" err="1" smtClean="0">
                <a:solidFill>
                  <a:schemeClr val="accent4">
                    <a:lumMod val="50000"/>
                  </a:schemeClr>
                </a:solidFill>
              </a:rPr>
              <a:t>Назы-хар</a:t>
            </a:r>
            <a:r>
              <a:rPr lang="ru-RU" sz="2400" dirty="0" smtClean="0">
                <a:solidFill>
                  <a:schemeClr val="accent4">
                    <a:lumMod val="50000"/>
                  </a:schemeClr>
                </a:solidFill>
              </a:rPr>
              <a:t> чедип </a:t>
            </a:r>
            <a:r>
              <a:rPr lang="ru-RU" sz="2400" dirty="0" err="1" smtClean="0">
                <a:solidFill>
                  <a:schemeClr val="accent4">
                    <a:lumMod val="50000"/>
                  </a:schemeClr>
                </a:solidFill>
              </a:rPr>
              <a:t>турда</a:t>
            </a:r>
            <a:r>
              <a:rPr lang="ru-RU" sz="2400" dirty="0" smtClean="0">
                <a:solidFill>
                  <a:schemeClr val="accent4">
                    <a:lumMod val="50000"/>
                  </a:schemeClr>
                </a:solidFill>
              </a:rPr>
              <a:t> </a:t>
            </a:r>
            <a:r>
              <a:rPr lang="ru-RU" sz="2400" dirty="0" err="1" smtClean="0">
                <a:solidFill>
                  <a:schemeClr val="accent4">
                    <a:lumMod val="50000"/>
                  </a:schemeClr>
                </a:solidFill>
              </a:rPr>
              <a:t>туруштуг</a:t>
            </a:r>
            <a:r>
              <a:rPr lang="ru-RU" sz="2400" dirty="0" smtClean="0">
                <a:solidFill>
                  <a:schemeClr val="accent4">
                    <a:lumMod val="50000"/>
                  </a:schemeClr>
                </a:solidFill>
              </a:rPr>
              <a:t>, </a:t>
            </a:r>
            <a:r>
              <a:rPr lang="ru-RU" sz="2400" dirty="0" err="1" smtClean="0">
                <a:solidFill>
                  <a:schemeClr val="accent4">
                    <a:lumMod val="50000"/>
                  </a:schemeClr>
                </a:solidFill>
              </a:rPr>
              <a:t>чуткул-соруктуг</a:t>
            </a:r>
            <a:r>
              <a:rPr lang="ru-RU" sz="2400" dirty="0" smtClean="0">
                <a:solidFill>
                  <a:schemeClr val="accent4">
                    <a:lumMod val="50000"/>
                  </a:schemeClr>
                </a:solidFill>
              </a:rPr>
              <a:t>, </a:t>
            </a:r>
            <a:r>
              <a:rPr lang="ru-RU" sz="2400" dirty="0" err="1" smtClean="0">
                <a:solidFill>
                  <a:schemeClr val="accent4">
                    <a:lumMod val="50000"/>
                  </a:schemeClr>
                </a:solidFill>
              </a:rPr>
              <a:t>ажыл-ишчи</a:t>
            </a:r>
            <a:r>
              <a:rPr lang="ru-RU" sz="2400" dirty="0" smtClean="0">
                <a:solidFill>
                  <a:schemeClr val="accent4">
                    <a:lumMod val="50000"/>
                  </a:schemeClr>
                </a:solidFill>
              </a:rPr>
              <a:t> </a:t>
            </a:r>
            <a:r>
              <a:rPr lang="ru-RU" sz="2400" dirty="0" err="1" smtClean="0">
                <a:solidFill>
                  <a:schemeClr val="accent4">
                    <a:lumMod val="50000"/>
                  </a:schemeClr>
                </a:solidFill>
              </a:rPr>
              <a:t>ада-ие</a:t>
            </a:r>
            <a:r>
              <a:rPr lang="ru-RU" sz="2400" dirty="0" smtClean="0">
                <a:solidFill>
                  <a:schemeClr val="accent4">
                    <a:lumMod val="50000"/>
                  </a:schemeClr>
                </a:solidFill>
              </a:rPr>
              <a:t> </a:t>
            </a:r>
            <a:r>
              <a:rPr lang="ru-RU" sz="2400" dirty="0" err="1" smtClean="0">
                <a:solidFill>
                  <a:schemeClr val="accent4">
                    <a:lumMod val="50000"/>
                  </a:schemeClr>
                </a:solidFill>
              </a:rPr>
              <a:t>кылдыр</a:t>
            </a:r>
            <a:r>
              <a:rPr lang="ru-RU" sz="2400" dirty="0" smtClean="0">
                <a:solidFill>
                  <a:schemeClr val="accent4">
                    <a:lumMod val="50000"/>
                  </a:schemeClr>
                </a:solidFill>
              </a:rPr>
              <a:t> </a:t>
            </a:r>
            <a:r>
              <a:rPr lang="ru-RU" sz="2400" dirty="0" err="1" smtClean="0">
                <a:solidFill>
                  <a:schemeClr val="accent4">
                    <a:lumMod val="50000"/>
                  </a:schemeClr>
                </a:solidFill>
              </a:rPr>
              <a:t>кижизитинген</a:t>
            </a:r>
            <a:r>
              <a:rPr lang="ru-RU" sz="2400" dirty="0" smtClean="0">
                <a:solidFill>
                  <a:schemeClr val="accent4">
                    <a:lumMod val="50000"/>
                  </a:schemeClr>
                </a:solidFill>
              </a:rPr>
              <a:t> </a:t>
            </a:r>
            <a:r>
              <a:rPr lang="ru-RU" sz="2400" dirty="0" err="1" smtClean="0">
                <a:solidFill>
                  <a:schemeClr val="accent4">
                    <a:lumMod val="50000"/>
                  </a:schemeClr>
                </a:solidFill>
              </a:rPr>
              <a:t>турар</a:t>
            </a:r>
            <a:r>
              <a:rPr lang="ru-RU" sz="2400" dirty="0" smtClean="0">
                <a:solidFill>
                  <a:schemeClr val="accent4">
                    <a:lumMod val="50000"/>
                  </a:schemeClr>
                </a:solidFill>
              </a:rPr>
              <a:t> </a:t>
            </a:r>
            <a:r>
              <a:rPr lang="ru-RU" sz="2400" dirty="0" err="1" smtClean="0">
                <a:solidFill>
                  <a:schemeClr val="accent4">
                    <a:lumMod val="50000"/>
                  </a:schemeClr>
                </a:solidFill>
              </a:rPr>
              <a:t>ужурлуг</a:t>
            </a:r>
            <a:r>
              <a:rPr lang="ru-RU" sz="2400" dirty="0" smtClean="0">
                <a:solidFill>
                  <a:schemeClr val="accent4">
                    <a:lumMod val="50000"/>
                  </a:schemeClr>
                </a:solidFill>
              </a:rPr>
              <a:t>.</a:t>
            </a:r>
          </a:p>
          <a:p>
            <a:pPr>
              <a:buNone/>
            </a:pPr>
            <a:r>
              <a:rPr lang="ru-RU" sz="2400" dirty="0" smtClean="0">
                <a:solidFill>
                  <a:schemeClr val="accent4">
                    <a:lumMod val="50000"/>
                  </a:schemeClr>
                </a:solidFill>
              </a:rPr>
              <a:t>				</a:t>
            </a:r>
            <a:endParaRPr lang="ru-RU" sz="2400" dirty="0">
              <a:solidFill>
                <a:schemeClr val="accent4">
                  <a:lumMod val="50000"/>
                </a:schemeClr>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214290"/>
            <a:ext cx="8715436" cy="1357322"/>
          </a:xfrm>
        </p:spPr>
        <p:style>
          <a:lnRef idx="3">
            <a:schemeClr val="lt1"/>
          </a:lnRef>
          <a:fillRef idx="1">
            <a:schemeClr val="accent3"/>
          </a:fillRef>
          <a:effectRef idx="1">
            <a:schemeClr val="accent3"/>
          </a:effectRef>
          <a:fontRef idx="minor">
            <a:schemeClr val="lt1"/>
          </a:fontRef>
        </p:style>
        <p:txBody>
          <a:bodyPr>
            <a:normAutofit/>
          </a:bodyPr>
          <a:lstStyle/>
          <a:p>
            <a:pPr algn="ctr"/>
            <a:r>
              <a:rPr lang="ru-RU" sz="3200" dirty="0" smtClean="0">
                <a:solidFill>
                  <a:schemeClr val="accent2">
                    <a:lumMod val="75000"/>
                  </a:schemeClr>
                </a:solidFill>
              </a:rPr>
              <a:t>АДА КИЖИ</a:t>
            </a:r>
            <a:r>
              <a:rPr lang="ru-RU" sz="3200" dirty="0" smtClean="0"/>
              <a:t>.</a:t>
            </a:r>
          </a:p>
        </p:txBody>
      </p:sp>
      <p:sp>
        <p:nvSpPr>
          <p:cNvPr id="3" name="Содержимое 2"/>
          <p:cNvSpPr>
            <a:spLocks noGrp="1"/>
          </p:cNvSpPr>
          <p:nvPr>
            <p:ph idx="1"/>
          </p:nvPr>
        </p:nvSpPr>
        <p:spPr>
          <a:xfrm>
            <a:off x="214282" y="1571612"/>
            <a:ext cx="8658006" cy="5072098"/>
          </a:xfrm>
        </p:spPr>
        <p:style>
          <a:lnRef idx="1">
            <a:schemeClr val="accent5"/>
          </a:lnRef>
          <a:fillRef idx="2">
            <a:schemeClr val="accent5"/>
          </a:fillRef>
          <a:effectRef idx="1">
            <a:schemeClr val="accent5"/>
          </a:effectRef>
          <a:fontRef idx="minor">
            <a:schemeClr val="dk1"/>
          </a:fontRef>
        </p:style>
        <p:txBody>
          <a:bodyPr>
            <a:normAutofit fontScale="70000" lnSpcReduction="20000"/>
          </a:bodyPr>
          <a:lstStyle/>
          <a:p>
            <a:pPr>
              <a:buNone/>
            </a:pPr>
            <a:endParaRPr lang="ru-RU" dirty="0" smtClean="0"/>
          </a:p>
          <a:p>
            <a:pPr>
              <a:buNone/>
            </a:pPr>
            <a:r>
              <a:rPr lang="ru-RU" dirty="0" smtClean="0"/>
              <a:t>             </a:t>
            </a:r>
            <a:r>
              <a:rPr lang="ru-RU" dirty="0" smtClean="0">
                <a:solidFill>
                  <a:schemeClr val="tx2">
                    <a:lumMod val="50000"/>
                  </a:schemeClr>
                </a:solidFill>
              </a:rPr>
              <a:t>Эр </a:t>
            </a:r>
            <a:r>
              <a:rPr lang="ru-RU" dirty="0" err="1" smtClean="0">
                <a:solidFill>
                  <a:schemeClr val="tx2">
                    <a:lumMod val="50000"/>
                  </a:schemeClr>
                </a:solidFill>
              </a:rPr>
              <a:t>улусту</a:t>
            </a:r>
            <a:r>
              <a:rPr lang="ru-RU" dirty="0" smtClean="0">
                <a:solidFill>
                  <a:schemeClr val="tx2">
                    <a:lumMod val="50000"/>
                  </a:schemeClr>
                </a:solidFill>
              </a:rPr>
              <a:t> </a:t>
            </a:r>
            <a:r>
              <a:rPr lang="ru-RU" dirty="0" err="1" smtClean="0">
                <a:solidFill>
                  <a:schemeClr val="tx2">
                    <a:lumMod val="50000"/>
                  </a:schemeClr>
                </a:solidFill>
              </a:rPr>
              <a:t>ог-буленин</a:t>
            </a:r>
            <a:r>
              <a:rPr lang="ru-RU" dirty="0" smtClean="0">
                <a:solidFill>
                  <a:schemeClr val="tx2">
                    <a:lumMod val="50000"/>
                  </a:schemeClr>
                </a:solidFill>
              </a:rPr>
              <a:t>  </a:t>
            </a:r>
            <a:r>
              <a:rPr lang="ru-RU" dirty="0" err="1" smtClean="0">
                <a:solidFill>
                  <a:schemeClr val="tx2">
                    <a:lumMod val="50000"/>
                  </a:schemeClr>
                </a:solidFill>
              </a:rPr>
              <a:t>азыракчызы</a:t>
            </a:r>
            <a:r>
              <a:rPr lang="ru-RU" dirty="0" smtClean="0">
                <a:solidFill>
                  <a:schemeClr val="tx2">
                    <a:lumMod val="50000"/>
                  </a:schemeClr>
                </a:solidFill>
              </a:rPr>
              <a:t>, </a:t>
            </a:r>
            <a:r>
              <a:rPr lang="ru-RU" dirty="0" err="1" smtClean="0">
                <a:solidFill>
                  <a:schemeClr val="tx2">
                    <a:lumMod val="50000"/>
                  </a:schemeClr>
                </a:solidFill>
              </a:rPr>
              <a:t>даянгыыш-чоленгизи</a:t>
            </a:r>
            <a:r>
              <a:rPr lang="ru-RU" dirty="0" smtClean="0">
                <a:solidFill>
                  <a:schemeClr val="tx2">
                    <a:lumMod val="50000"/>
                  </a:schemeClr>
                </a:solidFill>
              </a:rPr>
              <a:t>, </a:t>
            </a:r>
            <a:r>
              <a:rPr lang="ru-RU" dirty="0" err="1" smtClean="0">
                <a:solidFill>
                  <a:schemeClr val="tx2">
                    <a:lumMod val="50000"/>
                  </a:schemeClr>
                </a:solidFill>
              </a:rPr>
              <a:t>камгалакчызы</a:t>
            </a:r>
            <a:r>
              <a:rPr lang="ru-RU" dirty="0" smtClean="0">
                <a:solidFill>
                  <a:schemeClr val="tx2">
                    <a:lumMod val="50000"/>
                  </a:schemeClr>
                </a:solidFill>
              </a:rPr>
              <a:t> (</a:t>
            </a:r>
            <a:r>
              <a:rPr lang="ru-RU" dirty="0" err="1" smtClean="0">
                <a:solidFill>
                  <a:schemeClr val="tx2">
                    <a:lumMod val="50000"/>
                  </a:schemeClr>
                </a:solidFill>
              </a:rPr>
              <a:t>чаглаа</a:t>
            </a:r>
            <a:r>
              <a:rPr lang="ru-RU" dirty="0" smtClean="0">
                <a:solidFill>
                  <a:schemeClr val="tx2">
                    <a:lumMod val="50000"/>
                  </a:schemeClr>
                </a:solidFill>
              </a:rPr>
              <a:t>) </a:t>
            </a:r>
            <a:r>
              <a:rPr lang="ru-RU" dirty="0" err="1" smtClean="0">
                <a:solidFill>
                  <a:schemeClr val="tx2">
                    <a:lumMod val="50000"/>
                  </a:schemeClr>
                </a:solidFill>
              </a:rPr>
              <a:t>болур</a:t>
            </a:r>
            <a:r>
              <a:rPr lang="ru-RU" dirty="0" smtClean="0">
                <a:solidFill>
                  <a:schemeClr val="tx2">
                    <a:lumMod val="50000"/>
                  </a:schemeClr>
                </a:solidFill>
              </a:rPr>
              <a:t> </a:t>
            </a:r>
            <a:r>
              <a:rPr lang="ru-RU" dirty="0" err="1" smtClean="0">
                <a:solidFill>
                  <a:schemeClr val="tx2">
                    <a:lumMod val="50000"/>
                  </a:schemeClr>
                </a:solidFill>
              </a:rPr>
              <a:t>кылдыр</a:t>
            </a:r>
            <a:r>
              <a:rPr lang="ru-RU" dirty="0" smtClean="0">
                <a:solidFill>
                  <a:schemeClr val="tx2">
                    <a:lumMod val="50000"/>
                  </a:schemeClr>
                </a:solidFill>
              </a:rPr>
              <a:t> </a:t>
            </a:r>
            <a:r>
              <a:rPr lang="ru-RU" dirty="0" err="1" smtClean="0">
                <a:solidFill>
                  <a:schemeClr val="tx2">
                    <a:lumMod val="50000"/>
                  </a:schemeClr>
                </a:solidFill>
              </a:rPr>
              <a:t>бойдус</a:t>
            </a:r>
            <a:r>
              <a:rPr lang="ru-RU" dirty="0" smtClean="0">
                <a:solidFill>
                  <a:schemeClr val="tx2">
                    <a:lumMod val="50000"/>
                  </a:schemeClr>
                </a:solidFill>
              </a:rPr>
              <a:t> </a:t>
            </a:r>
            <a:r>
              <a:rPr lang="ru-RU" dirty="0" err="1" smtClean="0">
                <a:solidFill>
                  <a:schemeClr val="tx2">
                    <a:lumMod val="50000"/>
                  </a:schemeClr>
                </a:solidFill>
              </a:rPr>
              <a:t>чайгаар</a:t>
            </a:r>
            <a:r>
              <a:rPr lang="ru-RU" dirty="0" smtClean="0">
                <a:solidFill>
                  <a:schemeClr val="tx2">
                    <a:lumMod val="50000"/>
                  </a:schemeClr>
                </a:solidFill>
              </a:rPr>
              <a:t> </a:t>
            </a:r>
            <a:r>
              <a:rPr lang="ru-RU" dirty="0" err="1" smtClean="0">
                <a:solidFill>
                  <a:schemeClr val="tx2">
                    <a:lumMod val="50000"/>
                  </a:schemeClr>
                </a:solidFill>
              </a:rPr>
              <a:t>чаяаган</a:t>
            </a:r>
            <a:r>
              <a:rPr lang="ru-RU" dirty="0" smtClean="0">
                <a:solidFill>
                  <a:schemeClr val="tx2">
                    <a:lumMod val="50000"/>
                  </a:schemeClr>
                </a:solidFill>
              </a:rPr>
              <a:t> </a:t>
            </a:r>
            <a:r>
              <a:rPr lang="ru-RU" dirty="0" err="1" smtClean="0">
                <a:solidFill>
                  <a:schemeClr val="tx2">
                    <a:lumMod val="50000"/>
                  </a:schemeClr>
                </a:solidFill>
              </a:rPr>
              <a:t>чуве-дир</a:t>
            </a:r>
            <a:r>
              <a:rPr lang="ru-RU" dirty="0" smtClean="0">
                <a:solidFill>
                  <a:schemeClr val="tx2">
                    <a:lumMod val="50000"/>
                  </a:schemeClr>
                </a:solidFill>
              </a:rPr>
              <a:t>. </a:t>
            </a:r>
            <a:r>
              <a:rPr lang="ru-RU" dirty="0" err="1" smtClean="0">
                <a:solidFill>
                  <a:schemeClr val="tx2">
                    <a:lumMod val="50000"/>
                  </a:schemeClr>
                </a:solidFill>
              </a:rPr>
              <a:t>Ынчангаш</a:t>
            </a:r>
            <a:r>
              <a:rPr lang="ru-RU" dirty="0" smtClean="0">
                <a:solidFill>
                  <a:schemeClr val="tx2">
                    <a:lumMod val="50000"/>
                  </a:schemeClr>
                </a:solidFill>
              </a:rPr>
              <a:t> </a:t>
            </a:r>
            <a:r>
              <a:rPr lang="ru-RU" dirty="0" err="1" smtClean="0">
                <a:solidFill>
                  <a:schemeClr val="tx2">
                    <a:lumMod val="50000"/>
                  </a:schemeClr>
                </a:solidFill>
              </a:rPr>
              <a:t>оол</a:t>
            </a:r>
            <a:r>
              <a:rPr lang="ru-RU" dirty="0" smtClean="0">
                <a:solidFill>
                  <a:schemeClr val="tx2">
                    <a:lumMod val="50000"/>
                  </a:schemeClr>
                </a:solidFill>
              </a:rPr>
              <a:t> кижи </a:t>
            </a:r>
            <a:r>
              <a:rPr lang="ru-RU" dirty="0" err="1" smtClean="0">
                <a:solidFill>
                  <a:schemeClr val="tx2">
                    <a:lumMod val="50000"/>
                  </a:schemeClr>
                </a:solidFill>
              </a:rPr>
              <a:t>куш-шыдалдыг</a:t>
            </a:r>
            <a:r>
              <a:rPr lang="ru-RU" dirty="0" smtClean="0">
                <a:solidFill>
                  <a:schemeClr val="tx2">
                    <a:lumMod val="50000"/>
                  </a:schemeClr>
                </a:solidFill>
              </a:rPr>
              <a:t>, </a:t>
            </a:r>
            <a:r>
              <a:rPr lang="ru-RU" dirty="0" err="1" smtClean="0">
                <a:solidFill>
                  <a:schemeClr val="tx2">
                    <a:lumMod val="50000"/>
                  </a:schemeClr>
                </a:solidFill>
              </a:rPr>
              <a:t>кудер</a:t>
            </a:r>
            <a:r>
              <a:rPr lang="ru-RU" dirty="0" smtClean="0">
                <a:solidFill>
                  <a:schemeClr val="tx2">
                    <a:lumMod val="50000"/>
                  </a:schemeClr>
                </a:solidFill>
              </a:rPr>
              <a:t> эр </a:t>
            </a:r>
            <a:r>
              <a:rPr lang="ru-RU" dirty="0" err="1" smtClean="0">
                <a:solidFill>
                  <a:schemeClr val="tx2">
                    <a:lumMod val="50000"/>
                  </a:schemeClr>
                </a:solidFill>
              </a:rPr>
              <a:t>кылдыр</a:t>
            </a:r>
            <a:r>
              <a:rPr lang="ru-RU" dirty="0" smtClean="0">
                <a:solidFill>
                  <a:schemeClr val="tx2">
                    <a:lumMod val="50000"/>
                  </a:schemeClr>
                </a:solidFill>
              </a:rPr>
              <a:t> </a:t>
            </a:r>
            <a:r>
              <a:rPr lang="ru-RU" dirty="0" err="1" smtClean="0">
                <a:solidFill>
                  <a:schemeClr val="tx2">
                    <a:lumMod val="50000"/>
                  </a:schemeClr>
                </a:solidFill>
              </a:rPr>
              <a:t>озери</a:t>
            </a:r>
            <a:r>
              <a:rPr lang="ru-RU" dirty="0" smtClean="0">
                <a:solidFill>
                  <a:schemeClr val="tx2">
                    <a:lumMod val="50000"/>
                  </a:schemeClr>
                </a:solidFill>
              </a:rPr>
              <a:t> </a:t>
            </a:r>
            <a:r>
              <a:rPr lang="ru-RU" dirty="0" err="1" smtClean="0">
                <a:solidFill>
                  <a:schemeClr val="tx2">
                    <a:lumMod val="50000"/>
                  </a:schemeClr>
                </a:solidFill>
              </a:rPr>
              <a:t>черле</a:t>
            </a:r>
            <a:r>
              <a:rPr lang="ru-RU" dirty="0" smtClean="0">
                <a:solidFill>
                  <a:schemeClr val="tx2">
                    <a:lumMod val="50000"/>
                  </a:schemeClr>
                </a:solidFill>
              </a:rPr>
              <a:t> </a:t>
            </a:r>
            <a:r>
              <a:rPr lang="ru-RU" dirty="0" err="1" smtClean="0">
                <a:solidFill>
                  <a:schemeClr val="tx2">
                    <a:lumMod val="50000"/>
                  </a:schemeClr>
                </a:solidFill>
              </a:rPr>
              <a:t>албан</a:t>
            </a:r>
            <a:r>
              <a:rPr lang="ru-RU" dirty="0" smtClean="0">
                <a:solidFill>
                  <a:schemeClr val="tx2">
                    <a:lumMod val="50000"/>
                  </a:schemeClr>
                </a:solidFill>
              </a:rPr>
              <a:t>, а </a:t>
            </a:r>
            <a:r>
              <a:rPr lang="ru-RU" dirty="0" err="1" smtClean="0">
                <a:solidFill>
                  <a:schemeClr val="tx2">
                    <a:lumMod val="50000"/>
                  </a:schemeClr>
                </a:solidFill>
              </a:rPr>
              <a:t>бир</a:t>
            </a:r>
            <a:r>
              <a:rPr lang="ru-RU" dirty="0" smtClean="0">
                <a:solidFill>
                  <a:schemeClr val="tx2">
                    <a:lumMod val="50000"/>
                  </a:schemeClr>
                </a:solidFill>
              </a:rPr>
              <a:t> </a:t>
            </a:r>
            <a:r>
              <a:rPr lang="ru-RU" dirty="0" err="1" smtClean="0">
                <a:solidFill>
                  <a:schemeClr val="tx2">
                    <a:lumMod val="50000"/>
                  </a:schemeClr>
                </a:solidFill>
              </a:rPr>
              <a:t>эвес</a:t>
            </a:r>
            <a:r>
              <a:rPr lang="ru-RU" dirty="0" smtClean="0">
                <a:solidFill>
                  <a:schemeClr val="tx2">
                    <a:lumMod val="50000"/>
                  </a:schemeClr>
                </a:solidFill>
              </a:rPr>
              <a:t> </a:t>
            </a:r>
            <a:r>
              <a:rPr lang="ru-RU" dirty="0" err="1" smtClean="0">
                <a:solidFill>
                  <a:schemeClr val="tx2">
                    <a:lumMod val="50000"/>
                  </a:schemeClr>
                </a:solidFill>
              </a:rPr>
              <a:t>ол</a:t>
            </a:r>
            <a:r>
              <a:rPr lang="ru-RU" dirty="0" smtClean="0">
                <a:solidFill>
                  <a:schemeClr val="tx2">
                    <a:lumMod val="50000"/>
                  </a:schemeClr>
                </a:solidFill>
              </a:rPr>
              <a:t> </a:t>
            </a:r>
            <a:r>
              <a:rPr lang="ru-RU" dirty="0" err="1" smtClean="0">
                <a:solidFill>
                  <a:schemeClr val="tx2">
                    <a:lumMod val="50000"/>
                  </a:schemeClr>
                </a:solidFill>
              </a:rPr>
              <a:t>арган</a:t>
            </a:r>
            <a:r>
              <a:rPr lang="ru-RU" dirty="0" smtClean="0">
                <a:solidFill>
                  <a:schemeClr val="tx2">
                    <a:lumMod val="50000"/>
                  </a:schemeClr>
                </a:solidFill>
              </a:rPr>
              <a:t>, </a:t>
            </a:r>
            <a:r>
              <a:rPr lang="ru-RU" dirty="0" err="1" smtClean="0">
                <a:solidFill>
                  <a:schemeClr val="tx2">
                    <a:lumMod val="50000"/>
                  </a:schemeClr>
                </a:solidFill>
              </a:rPr>
              <a:t>ырбаска</a:t>
            </a:r>
            <a:r>
              <a:rPr lang="ru-RU" dirty="0" smtClean="0">
                <a:solidFill>
                  <a:schemeClr val="tx2">
                    <a:lumMod val="50000"/>
                  </a:schemeClr>
                </a:solidFill>
              </a:rPr>
              <a:t> </a:t>
            </a:r>
            <a:r>
              <a:rPr lang="ru-RU" dirty="0" err="1" smtClean="0">
                <a:solidFill>
                  <a:schemeClr val="tx2">
                    <a:lumMod val="50000"/>
                  </a:schemeClr>
                </a:solidFill>
              </a:rPr>
              <a:t>болур</a:t>
            </a:r>
            <a:r>
              <a:rPr lang="ru-RU" dirty="0" smtClean="0">
                <a:solidFill>
                  <a:schemeClr val="tx2">
                    <a:lumMod val="50000"/>
                  </a:schemeClr>
                </a:solidFill>
              </a:rPr>
              <a:t> </a:t>
            </a:r>
            <a:r>
              <a:rPr lang="ru-RU" dirty="0" err="1" smtClean="0">
                <a:solidFill>
                  <a:schemeClr val="tx2">
                    <a:lumMod val="50000"/>
                  </a:schemeClr>
                </a:solidFill>
              </a:rPr>
              <a:t>болза</a:t>
            </a:r>
            <a:r>
              <a:rPr lang="ru-RU" dirty="0" smtClean="0">
                <a:solidFill>
                  <a:schemeClr val="tx2">
                    <a:lumMod val="50000"/>
                  </a:schemeClr>
                </a:solidFill>
              </a:rPr>
              <a:t>, </a:t>
            </a:r>
            <a:r>
              <a:rPr lang="ru-RU" dirty="0" err="1" smtClean="0">
                <a:solidFill>
                  <a:schemeClr val="tx2">
                    <a:lumMod val="50000"/>
                  </a:schemeClr>
                </a:solidFill>
              </a:rPr>
              <a:t>амыдыралга</a:t>
            </a:r>
            <a:r>
              <a:rPr lang="ru-RU" dirty="0" smtClean="0">
                <a:solidFill>
                  <a:schemeClr val="tx2">
                    <a:lumMod val="50000"/>
                  </a:schemeClr>
                </a:solidFill>
              </a:rPr>
              <a:t> </a:t>
            </a:r>
            <a:r>
              <a:rPr lang="ru-RU" dirty="0" err="1" smtClean="0">
                <a:solidFill>
                  <a:schemeClr val="tx2">
                    <a:lumMod val="50000"/>
                  </a:schemeClr>
                </a:solidFill>
              </a:rPr>
              <a:t>оон</a:t>
            </a:r>
            <a:r>
              <a:rPr lang="ru-RU" dirty="0" smtClean="0">
                <a:solidFill>
                  <a:schemeClr val="tx2">
                    <a:lumMod val="50000"/>
                  </a:schemeClr>
                </a:solidFill>
              </a:rPr>
              <a:t> </a:t>
            </a:r>
            <a:r>
              <a:rPr lang="ru-RU" dirty="0" err="1" smtClean="0">
                <a:solidFill>
                  <a:schemeClr val="tx2">
                    <a:lumMod val="50000"/>
                  </a:schemeClr>
                </a:solidFill>
              </a:rPr>
              <a:t>улуунче</a:t>
            </a:r>
            <a:r>
              <a:rPr lang="ru-RU" dirty="0" smtClean="0">
                <a:solidFill>
                  <a:schemeClr val="tx2">
                    <a:lumMod val="50000"/>
                  </a:schemeClr>
                </a:solidFill>
              </a:rPr>
              <a:t> </a:t>
            </a:r>
            <a:r>
              <a:rPr lang="ru-RU" dirty="0" err="1" smtClean="0">
                <a:solidFill>
                  <a:schemeClr val="tx2">
                    <a:lumMod val="50000"/>
                  </a:schemeClr>
                </a:solidFill>
              </a:rPr>
              <a:t>таваржыр</a:t>
            </a:r>
            <a:r>
              <a:rPr lang="ru-RU" dirty="0" smtClean="0">
                <a:solidFill>
                  <a:schemeClr val="tx2">
                    <a:lumMod val="50000"/>
                  </a:schemeClr>
                </a:solidFill>
              </a:rPr>
              <a:t> </a:t>
            </a:r>
            <a:r>
              <a:rPr lang="ru-RU" dirty="0" err="1" smtClean="0">
                <a:solidFill>
                  <a:schemeClr val="tx2">
                    <a:lumMod val="50000"/>
                  </a:schemeClr>
                </a:solidFill>
              </a:rPr>
              <a:t>кадыг</a:t>
            </a:r>
            <a:r>
              <a:rPr lang="ru-RU" dirty="0" smtClean="0">
                <a:solidFill>
                  <a:schemeClr val="tx2">
                    <a:lumMod val="50000"/>
                  </a:schemeClr>
                </a:solidFill>
              </a:rPr>
              <a:t>, куш </a:t>
            </a:r>
            <a:r>
              <a:rPr lang="ru-RU" dirty="0" err="1" smtClean="0">
                <a:solidFill>
                  <a:schemeClr val="tx2">
                    <a:lumMod val="50000"/>
                  </a:schemeClr>
                </a:solidFill>
              </a:rPr>
              <a:t>ундурер</a:t>
            </a:r>
            <a:r>
              <a:rPr lang="ru-RU" dirty="0" smtClean="0">
                <a:solidFill>
                  <a:schemeClr val="tx2">
                    <a:lumMod val="50000"/>
                  </a:schemeClr>
                </a:solidFill>
              </a:rPr>
              <a:t> </a:t>
            </a:r>
            <a:r>
              <a:rPr lang="ru-RU" dirty="0" err="1" smtClean="0">
                <a:solidFill>
                  <a:schemeClr val="tx2">
                    <a:lumMod val="50000"/>
                  </a:schemeClr>
                </a:solidFill>
              </a:rPr>
              <a:t>ажылдарны</a:t>
            </a:r>
            <a:r>
              <a:rPr lang="ru-RU" dirty="0" smtClean="0">
                <a:solidFill>
                  <a:schemeClr val="tx2">
                    <a:lumMod val="50000"/>
                  </a:schemeClr>
                </a:solidFill>
              </a:rPr>
              <a:t> </a:t>
            </a:r>
            <a:r>
              <a:rPr lang="ru-RU" dirty="0" err="1" smtClean="0">
                <a:solidFill>
                  <a:schemeClr val="tx2">
                    <a:lumMod val="50000"/>
                  </a:schemeClr>
                </a:solidFill>
              </a:rPr>
              <a:t>кылып</a:t>
            </a:r>
            <a:r>
              <a:rPr lang="ru-RU" dirty="0" smtClean="0">
                <a:solidFill>
                  <a:schemeClr val="tx2">
                    <a:lumMod val="50000"/>
                  </a:schemeClr>
                </a:solidFill>
              </a:rPr>
              <a:t> </a:t>
            </a:r>
            <a:r>
              <a:rPr lang="ru-RU" dirty="0" err="1" smtClean="0">
                <a:solidFill>
                  <a:schemeClr val="tx2">
                    <a:lumMod val="50000"/>
                  </a:schemeClr>
                </a:solidFill>
              </a:rPr>
              <a:t>шыдавайн</a:t>
            </a:r>
            <a:r>
              <a:rPr lang="ru-RU" dirty="0" smtClean="0">
                <a:solidFill>
                  <a:schemeClr val="tx2">
                    <a:lumMod val="50000"/>
                  </a:schemeClr>
                </a:solidFill>
              </a:rPr>
              <a:t>, </a:t>
            </a:r>
            <a:r>
              <a:rPr lang="ru-RU" dirty="0" err="1" smtClean="0">
                <a:solidFill>
                  <a:schemeClr val="tx2">
                    <a:lumMod val="50000"/>
                  </a:schemeClr>
                </a:solidFill>
              </a:rPr>
              <a:t>чоокка</a:t>
            </a:r>
            <a:r>
              <a:rPr lang="ru-RU" dirty="0" smtClean="0">
                <a:solidFill>
                  <a:schemeClr val="tx2">
                    <a:lumMod val="50000"/>
                  </a:schemeClr>
                </a:solidFill>
              </a:rPr>
              <a:t> </a:t>
            </a:r>
            <a:r>
              <a:rPr lang="ru-RU" dirty="0" err="1" smtClean="0">
                <a:solidFill>
                  <a:schemeClr val="tx2">
                    <a:lumMod val="50000"/>
                  </a:schemeClr>
                </a:solidFill>
              </a:rPr>
              <a:t>чованчыг</a:t>
            </a:r>
            <a:r>
              <a:rPr lang="ru-RU" dirty="0" smtClean="0">
                <a:solidFill>
                  <a:schemeClr val="tx2">
                    <a:lumMod val="50000"/>
                  </a:schemeClr>
                </a:solidFill>
              </a:rPr>
              <a:t>, </a:t>
            </a:r>
            <a:r>
              <a:rPr lang="ru-RU" dirty="0" err="1" smtClean="0">
                <a:solidFill>
                  <a:schemeClr val="tx2">
                    <a:lumMod val="50000"/>
                  </a:schemeClr>
                </a:solidFill>
              </a:rPr>
              <a:t>ыракка</a:t>
            </a:r>
            <a:r>
              <a:rPr lang="ru-RU" dirty="0" smtClean="0">
                <a:solidFill>
                  <a:schemeClr val="tx2">
                    <a:lumMod val="50000"/>
                  </a:schemeClr>
                </a:solidFill>
              </a:rPr>
              <a:t> </a:t>
            </a:r>
            <a:r>
              <a:rPr lang="ru-RU" dirty="0" err="1" smtClean="0">
                <a:solidFill>
                  <a:schemeClr val="tx2">
                    <a:lumMod val="50000"/>
                  </a:schemeClr>
                </a:solidFill>
              </a:rPr>
              <a:t>ыянчыг-даа</a:t>
            </a:r>
            <a:r>
              <a:rPr lang="ru-RU" dirty="0" smtClean="0">
                <a:solidFill>
                  <a:schemeClr val="tx2">
                    <a:lumMod val="50000"/>
                  </a:schemeClr>
                </a:solidFill>
              </a:rPr>
              <a:t> </a:t>
            </a:r>
            <a:r>
              <a:rPr lang="ru-RU" dirty="0" err="1" smtClean="0">
                <a:solidFill>
                  <a:schemeClr val="tx2">
                    <a:lumMod val="50000"/>
                  </a:schemeClr>
                </a:solidFill>
              </a:rPr>
              <a:t>апаар</a:t>
            </a:r>
            <a:r>
              <a:rPr lang="ru-RU" dirty="0" smtClean="0">
                <a:solidFill>
                  <a:schemeClr val="tx2">
                    <a:lumMod val="50000"/>
                  </a:schemeClr>
                </a:solidFill>
              </a:rPr>
              <a:t>. </a:t>
            </a:r>
            <a:r>
              <a:rPr lang="ru-RU" dirty="0" err="1" smtClean="0">
                <a:solidFill>
                  <a:schemeClr val="tx2">
                    <a:lumMod val="50000"/>
                  </a:schemeClr>
                </a:solidFill>
              </a:rPr>
              <a:t>Чоннун</a:t>
            </a:r>
            <a:r>
              <a:rPr lang="ru-RU" dirty="0" smtClean="0">
                <a:solidFill>
                  <a:schemeClr val="tx2">
                    <a:lumMod val="50000"/>
                  </a:schemeClr>
                </a:solidFill>
              </a:rPr>
              <a:t> </a:t>
            </a:r>
            <a:r>
              <a:rPr lang="ru-RU" dirty="0" err="1" smtClean="0">
                <a:solidFill>
                  <a:schemeClr val="tx2">
                    <a:lumMod val="50000"/>
                  </a:schemeClr>
                </a:solidFill>
              </a:rPr>
              <a:t>тоолдары</a:t>
            </a:r>
            <a:r>
              <a:rPr lang="ru-RU" dirty="0" smtClean="0">
                <a:solidFill>
                  <a:schemeClr val="tx2">
                    <a:lumMod val="50000"/>
                  </a:schemeClr>
                </a:solidFill>
              </a:rPr>
              <a:t>, </a:t>
            </a:r>
            <a:r>
              <a:rPr lang="ru-RU" dirty="0" err="1" smtClean="0">
                <a:solidFill>
                  <a:schemeClr val="tx2">
                    <a:lumMod val="50000"/>
                  </a:schemeClr>
                </a:solidFill>
              </a:rPr>
              <a:t>тоолчургу</a:t>
            </a:r>
            <a:r>
              <a:rPr lang="ru-RU" dirty="0" smtClean="0">
                <a:solidFill>
                  <a:schemeClr val="tx2">
                    <a:lumMod val="50000"/>
                  </a:schemeClr>
                </a:solidFill>
              </a:rPr>
              <a:t> </a:t>
            </a:r>
            <a:r>
              <a:rPr lang="ru-RU" dirty="0" err="1" smtClean="0">
                <a:solidFill>
                  <a:schemeClr val="tx2">
                    <a:lumMod val="50000"/>
                  </a:schemeClr>
                </a:solidFill>
              </a:rPr>
              <a:t>чугаалары-биле</a:t>
            </a:r>
            <a:r>
              <a:rPr lang="ru-RU" dirty="0" smtClean="0">
                <a:solidFill>
                  <a:schemeClr val="tx2">
                    <a:lumMod val="50000"/>
                  </a:schemeClr>
                </a:solidFill>
              </a:rPr>
              <a:t> </a:t>
            </a:r>
            <a:r>
              <a:rPr lang="ru-RU" dirty="0" err="1" smtClean="0">
                <a:solidFill>
                  <a:schemeClr val="tx2">
                    <a:lumMod val="50000"/>
                  </a:schemeClr>
                </a:solidFill>
              </a:rPr>
              <a:t>алырга</a:t>
            </a:r>
            <a:r>
              <a:rPr lang="ru-RU" dirty="0" smtClean="0">
                <a:solidFill>
                  <a:schemeClr val="tx2">
                    <a:lumMod val="50000"/>
                  </a:schemeClr>
                </a:solidFill>
              </a:rPr>
              <a:t>, </a:t>
            </a:r>
            <a:r>
              <a:rPr lang="ru-RU" dirty="0" err="1" smtClean="0">
                <a:solidFill>
                  <a:schemeClr val="tx2">
                    <a:lumMod val="50000"/>
                  </a:schemeClr>
                </a:solidFill>
              </a:rPr>
              <a:t>оол</a:t>
            </a:r>
            <a:r>
              <a:rPr lang="ru-RU" dirty="0" smtClean="0">
                <a:solidFill>
                  <a:schemeClr val="tx2">
                    <a:lumMod val="50000"/>
                  </a:schemeClr>
                </a:solidFill>
              </a:rPr>
              <a:t> </a:t>
            </a:r>
            <a:r>
              <a:rPr lang="ru-RU" dirty="0" err="1" smtClean="0">
                <a:solidFill>
                  <a:schemeClr val="tx2">
                    <a:lumMod val="50000"/>
                  </a:schemeClr>
                </a:solidFill>
              </a:rPr>
              <a:t>уруг</a:t>
            </a:r>
            <a:r>
              <a:rPr lang="ru-RU" dirty="0" smtClean="0">
                <a:solidFill>
                  <a:schemeClr val="tx2">
                    <a:lumMod val="50000"/>
                  </a:schemeClr>
                </a:solidFill>
              </a:rPr>
              <a:t> </a:t>
            </a:r>
            <a:r>
              <a:rPr lang="ru-RU" dirty="0" err="1" smtClean="0">
                <a:solidFill>
                  <a:schemeClr val="tx2">
                    <a:lumMod val="50000"/>
                  </a:schemeClr>
                </a:solidFill>
              </a:rPr>
              <a:t>Дээр</a:t>
            </a:r>
            <a:r>
              <a:rPr lang="ru-RU" dirty="0" smtClean="0">
                <a:solidFill>
                  <a:schemeClr val="tx2">
                    <a:lumMod val="50000"/>
                  </a:schemeClr>
                </a:solidFill>
              </a:rPr>
              <a:t> – </a:t>
            </a:r>
            <a:r>
              <a:rPr lang="ru-RU" dirty="0" err="1" smtClean="0">
                <a:solidFill>
                  <a:schemeClr val="tx2">
                    <a:lumMod val="50000"/>
                  </a:schemeClr>
                </a:solidFill>
              </a:rPr>
              <a:t>адазын</a:t>
            </a:r>
            <a:r>
              <a:rPr lang="ru-RU" dirty="0" smtClean="0">
                <a:solidFill>
                  <a:schemeClr val="tx2">
                    <a:lumMod val="50000"/>
                  </a:schemeClr>
                </a:solidFill>
              </a:rPr>
              <a:t>, </a:t>
            </a:r>
            <a:r>
              <a:rPr lang="ru-RU" dirty="0" err="1" smtClean="0">
                <a:solidFill>
                  <a:schemeClr val="tx2">
                    <a:lumMod val="50000"/>
                  </a:schemeClr>
                </a:solidFill>
              </a:rPr>
              <a:t>Чер</a:t>
            </a:r>
            <a:r>
              <a:rPr lang="ru-RU" dirty="0" smtClean="0">
                <a:solidFill>
                  <a:schemeClr val="tx2">
                    <a:lumMod val="50000"/>
                  </a:schemeClr>
                </a:solidFill>
              </a:rPr>
              <a:t> – </a:t>
            </a:r>
            <a:r>
              <a:rPr lang="ru-RU" dirty="0" err="1" smtClean="0">
                <a:solidFill>
                  <a:schemeClr val="tx2">
                    <a:lumMod val="50000"/>
                  </a:schemeClr>
                </a:solidFill>
              </a:rPr>
              <a:t>иезин</a:t>
            </a:r>
            <a:r>
              <a:rPr lang="ru-RU" dirty="0" smtClean="0">
                <a:solidFill>
                  <a:schemeClr val="tx2">
                    <a:lumMod val="50000"/>
                  </a:schemeClr>
                </a:solidFill>
              </a:rPr>
              <a:t> </a:t>
            </a:r>
            <a:r>
              <a:rPr lang="ru-RU" dirty="0" err="1" smtClean="0">
                <a:solidFill>
                  <a:schemeClr val="tx2">
                    <a:lumMod val="50000"/>
                  </a:schemeClr>
                </a:solidFill>
              </a:rPr>
              <a:t>дамчыштыр</a:t>
            </a:r>
            <a:r>
              <a:rPr lang="ru-RU" dirty="0" smtClean="0">
                <a:solidFill>
                  <a:schemeClr val="tx2">
                    <a:lumMod val="50000"/>
                  </a:schemeClr>
                </a:solidFill>
              </a:rPr>
              <a:t> куш </a:t>
            </a:r>
            <a:r>
              <a:rPr lang="ru-RU" dirty="0" err="1" smtClean="0">
                <a:solidFill>
                  <a:schemeClr val="tx2">
                    <a:lumMod val="50000"/>
                  </a:schemeClr>
                </a:solidFill>
              </a:rPr>
              <a:t>шыдал</a:t>
            </a:r>
            <a:r>
              <a:rPr lang="ru-RU" dirty="0" smtClean="0">
                <a:solidFill>
                  <a:schemeClr val="tx2">
                    <a:lumMod val="50000"/>
                  </a:schemeClr>
                </a:solidFill>
              </a:rPr>
              <a:t> </a:t>
            </a:r>
            <a:r>
              <a:rPr lang="ru-RU" dirty="0" err="1" smtClean="0">
                <a:solidFill>
                  <a:schemeClr val="tx2">
                    <a:lumMod val="50000"/>
                  </a:schemeClr>
                </a:solidFill>
              </a:rPr>
              <a:t>кирер</a:t>
            </a:r>
            <a:r>
              <a:rPr lang="ru-RU" dirty="0" smtClean="0">
                <a:solidFill>
                  <a:schemeClr val="tx2">
                    <a:lumMod val="50000"/>
                  </a:schemeClr>
                </a:solidFill>
              </a:rPr>
              <a:t>, </a:t>
            </a:r>
            <a:r>
              <a:rPr lang="ru-RU" dirty="0" err="1" smtClean="0">
                <a:solidFill>
                  <a:schemeClr val="tx2">
                    <a:lumMod val="50000"/>
                  </a:schemeClr>
                </a:solidFill>
              </a:rPr>
              <a:t>оон</a:t>
            </a:r>
            <a:r>
              <a:rPr lang="ru-RU" dirty="0" smtClean="0">
                <a:solidFill>
                  <a:schemeClr val="tx2">
                    <a:lumMod val="50000"/>
                  </a:schemeClr>
                </a:solidFill>
              </a:rPr>
              <a:t> </a:t>
            </a:r>
            <a:r>
              <a:rPr lang="ru-RU" dirty="0" err="1" smtClean="0">
                <a:solidFill>
                  <a:schemeClr val="tx2">
                    <a:lumMod val="50000"/>
                  </a:schemeClr>
                </a:solidFill>
              </a:rPr>
              <a:t>ат-шолазын</a:t>
            </a:r>
            <a:r>
              <a:rPr lang="ru-RU" dirty="0" smtClean="0">
                <a:solidFill>
                  <a:schemeClr val="tx2">
                    <a:lumMod val="50000"/>
                  </a:schemeClr>
                </a:solidFill>
              </a:rPr>
              <a:t> </a:t>
            </a:r>
            <a:r>
              <a:rPr lang="ru-RU" dirty="0" err="1" smtClean="0">
                <a:solidFill>
                  <a:schemeClr val="tx2">
                    <a:lumMod val="50000"/>
                  </a:schemeClr>
                </a:solidFill>
              </a:rPr>
              <a:t>безин</a:t>
            </a:r>
            <a:r>
              <a:rPr lang="ru-RU" dirty="0" smtClean="0">
                <a:solidFill>
                  <a:schemeClr val="tx2">
                    <a:lumMod val="50000"/>
                  </a:schemeClr>
                </a:solidFill>
              </a:rPr>
              <a:t> </a:t>
            </a:r>
            <a:r>
              <a:rPr lang="ru-RU" dirty="0" err="1" smtClean="0">
                <a:solidFill>
                  <a:schemeClr val="tx2">
                    <a:lumMod val="50000"/>
                  </a:schemeClr>
                </a:solidFill>
              </a:rPr>
              <a:t>олар-биле</a:t>
            </a:r>
            <a:r>
              <a:rPr lang="ru-RU" dirty="0" smtClean="0">
                <a:solidFill>
                  <a:schemeClr val="tx2">
                    <a:lumMod val="50000"/>
                  </a:schemeClr>
                </a:solidFill>
              </a:rPr>
              <a:t> </a:t>
            </a:r>
            <a:r>
              <a:rPr lang="ru-RU" dirty="0" err="1" smtClean="0">
                <a:solidFill>
                  <a:schemeClr val="tx2">
                    <a:lumMod val="50000"/>
                  </a:schemeClr>
                </a:solidFill>
              </a:rPr>
              <a:t>холбаан</a:t>
            </a:r>
            <a:r>
              <a:rPr lang="ru-RU" dirty="0" smtClean="0">
                <a:solidFill>
                  <a:schemeClr val="tx2">
                    <a:lumMod val="50000"/>
                  </a:schemeClr>
                </a:solidFill>
              </a:rPr>
              <a:t> </a:t>
            </a:r>
            <a:r>
              <a:rPr lang="ru-RU" dirty="0" err="1" smtClean="0">
                <a:solidFill>
                  <a:schemeClr val="tx2">
                    <a:lumMod val="50000"/>
                  </a:schemeClr>
                </a:solidFill>
              </a:rPr>
              <a:t>боор</a:t>
            </a:r>
            <a:r>
              <a:rPr lang="ru-RU" dirty="0" smtClean="0">
                <a:solidFill>
                  <a:schemeClr val="tx2">
                    <a:lumMod val="50000"/>
                  </a:schemeClr>
                </a:solidFill>
              </a:rPr>
              <a:t> – </a:t>
            </a:r>
            <a:r>
              <a:rPr lang="ru-RU" dirty="0" err="1" smtClean="0">
                <a:solidFill>
                  <a:schemeClr val="tx2">
                    <a:lumMod val="50000"/>
                  </a:schemeClr>
                </a:solidFill>
              </a:rPr>
              <a:t>Дээр</a:t>
            </a:r>
            <a:r>
              <a:rPr lang="ru-RU" dirty="0" smtClean="0">
                <a:solidFill>
                  <a:schemeClr val="tx2">
                    <a:lumMod val="50000"/>
                  </a:schemeClr>
                </a:solidFill>
              </a:rPr>
              <a:t> </a:t>
            </a:r>
            <a:r>
              <a:rPr lang="ru-RU" dirty="0" err="1" smtClean="0">
                <a:solidFill>
                  <a:schemeClr val="tx2">
                    <a:lumMod val="50000"/>
                  </a:schemeClr>
                </a:solidFill>
              </a:rPr>
              <a:t>оглу</a:t>
            </a:r>
            <a:r>
              <a:rPr lang="ru-RU" dirty="0" smtClean="0">
                <a:solidFill>
                  <a:schemeClr val="tx2">
                    <a:lumMod val="50000"/>
                  </a:schemeClr>
                </a:solidFill>
              </a:rPr>
              <a:t> </a:t>
            </a:r>
            <a:r>
              <a:rPr lang="ru-RU" dirty="0" err="1" smtClean="0">
                <a:solidFill>
                  <a:schemeClr val="tx2">
                    <a:lumMod val="50000"/>
                  </a:schemeClr>
                </a:solidFill>
              </a:rPr>
              <a:t>Демир-Моге</a:t>
            </a:r>
            <a:r>
              <a:rPr lang="ru-RU" dirty="0" smtClean="0">
                <a:solidFill>
                  <a:schemeClr val="tx2">
                    <a:lumMod val="50000"/>
                  </a:schemeClr>
                </a:solidFill>
              </a:rPr>
              <a:t>, </a:t>
            </a:r>
            <a:r>
              <a:rPr lang="ru-RU" dirty="0" err="1" smtClean="0">
                <a:solidFill>
                  <a:schemeClr val="tx2">
                    <a:lumMod val="50000"/>
                  </a:schemeClr>
                </a:solidFill>
              </a:rPr>
              <a:t>Хун</a:t>
            </a:r>
            <a:r>
              <a:rPr lang="ru-RU" dirty="0" smtClean="0">
                <a:solidFill>
                  <a:schemeClr val="tx2">
                    <a:lumMod val="50000"/>
                  </a:schemeClr>
                </a:solidFill>
              </a:rPr>
              <a:t> </a:t>
            </a:r>
            <a:r>
              <a:rPr lang="ru-RU" dirty="0" err="1" smtClean="0">
                <a:solidFill>
                  <a:schemeClr val="tx2">
                    <a:lumMod val="50000"/>
                  </a:schemeClr>
                </a:solidFill>
              </a:rPr>
              <a:t>оглу</a:t>
            </a:r>
            <a:r>
              <a:rPr lang="ru-RU" dirty="0" smtClean="0">
                <a:solidFill>
                  <a:schemeClr val="tx2">
                    <a:lumMod val="50000"/>
                  </a:schemeClr>
                </a:solidFill>
              </a:rPr>
              <a:t> </a:t>
            </a:r>
            <a:r>
              <a:rPr lang="ru-RU" dirty="0" err="1" smtClean="0">
                <a:solidFill>
                  <a:schemeClr val="tx2">
                    <a:lumMod val="50000"/>
                  </a:schemeClr>
                </a:solidFill>
              </a:rPr>
              <a:t>Хулер-Моге</a:t>
            </a:r>
            <a:r>
              <a:rPr lang="ru-RU" dirty="0" smtClean="0">
                <a:solidFill>
                  <a:schemeClr val="tx2">
                    <a:lumMod val="50000"/>
                  </a:schemeClr>
                </a:solidFill>
              </a:rPr>
              <a:t>, Ай </a:t>
            </a:r>
            <a:r>
              <a:rPr lang="ru-RU" dirty="0" err="1" smtClean="0">
                <a:solidFill>
                  <a:schemeClr val="tx2">
                    <a:lumMod val="50000"/>
                  </a:schemeClr>
                </a:solidFill>
              </a:rPr>
              <a:t>оглу</a:t>
            </a:r>
            <a:r>
              <a:rPr lang="ru-RU" dirty="0" smtClean="0">
                <a:solidFill>
                  <a:schemeClr val="tx2">
                    <a:lumMod val="50000"/>
                  </a:schemeClr>
                </a:solidFill>
              </a:rPr>
              <a:t> </a:t>
            </a:r>
            <a:r>
              <a:rPr lang="ru-RU" dirty="0" err="1" smtClean="0">
                <a:solidFill>
                  <a:schemeClr val="tx2">
                    <a:lumMod val="50000"/>
                  </a:schemeClr>
                </a:solidFill>
              </a:rPr>
              <a:t>Алдын-Моге</a:t>
            </a:r>
            <a:r>
              <a:rPr lang="ru-RU" dirty="0" smtClean="0">
                <a:solidFill>
                  <a:schemeClr val="tx2">
                    <a:lumMod val="50000"/>
                  </a:schemeClr>
                </a:solidFill>
              </a:rPr>
              <a:t> </a:t>
            </a:r>
            <a:r>
              <a:rPr lang="ru-RU" dirty="0" err="1" smtClean="0">
                <a:solidFill>
                  <a:schemeClr val="tx2">
                    <a:lumMod val="50000"/>
                  </a:schemeClr>
                </a:solidFill>
              </a:rPr>
              <a:t>дээш</a:t>
            </a:r>
            <a:r>
              <a:rPr lang="ru-RU" dirty="0" smtClean="0">
                <a:solidFill>
                  <a:schemeClr val="tx2">
                    <a:lumMod val="50000"/>
                  </a:schemeClr>
                </a:solidFill>
              </a:rPr>
              <a:t> </a:t>
            </a:r>
            <a:r>
              <a:rPr lang="ru-RU" dirty="0" err="1" smtClean="0">
                <a:solidFill>
                  <a:schemeClr val="tx2">
                    <a:lumMod val="50000"/>
                  </a:schemeClr>
                </a:solidFill>
              </a:rPr>
              <a:t>оон-даа</a:t>
            </a:r>
            <a:r>
              <a:rPr lang="ru-RU" dirty="0" smtClean="0">
                <a:solidFill>
                  <a:schemeClr val="tx2">
                    <a:lumMod val="50000"/>
                  </a:schemeClr>
                </a:solidFill>
              </a:rPr>
              <a:t> </a:t>
            </a:r>
            <a:r>
              <a:rPr lang="ru-RU" dirty="0" err="1" smtClean="0">
                <a:solidFill>
                  <a:schemeClr val="tx2">
                    <a:lumMod val="50000"/>
                  </a:schemeClr>
                </a:solidFill>
              </a:rPr>
              <a:t>хой</a:t>
            </a:r>
            <a:r>
              <a:rPr lang="ru-RU" dirty="0" smtClean="0">
                <a:solidFill>
                  <a:schemeClr val="tx2">
                    <a:lumMod val="50000"/>
                  </a:schemeClr>
                </a:solidFill>
              </a:rPr>
              <a:t> </a:t>
            </a:r>
            <a:r>
              <a:rPr lang="ru-RU" dirty="0" err="1" smtClean="0">
                <a:solidFill>
                  <a:schemeClr val="tx2">
                    <a:lumMod val="50000"/>
                  </a:schemeClr>
                </a:solidFill>
              </a:rPr>
              <a:t>чедингир</a:t>
            </a:r>
            <a:r>
              <a:rPr lang="ru-RU" dirty="0" smtClean="0">
                <a:solidFill>
                  <a:schemeClr val="tx2">
                    <a:lumMod val="50000"/>
                  </a:schemeClr>
                </a:solidFill>
              </a:rPr>
              <a:t>, </a:t>
            </a:r>
            <a:r>
              <a:rPr lang="ru-RU" dirty="0" err="1" smtClean="0">
                <a:solidFill>
                  <a:schemeClr val="tx2">
                    <a:lumMod val="50000"/>
                  </a:schemeClr>
                </a:solidFill>
              </a:rPr>
              <a:t>мерген</a:t>
            </a:r>
            <a:r>
              <a:rPr lang="ru-RU" dirty="0" smtClean="0">
                <a:solidFill>
                  <a:schemeClr val="tx2">
                    <a:lumMod val="50000"/>
                  </a:schemeClr>
                </a:solidFill>
              </a:rPr>
              <a:t> </a:t>
            </a:r>
            <a:r>
              <a:rPr lang="ru-RU" dirty="0" err="1" smtClean="0">
                <a:solidFill>
                  <a:schemeClr val="tx2">
                    <a:lumMod val="50000"/>
                  </a:schemeClr>
                </a:solidFill>
              </a:rPr>
              <a:t>ат</a:t>
            </a:r>
            <a:r>
              <a:rPr lang="ru-RU" dirty="0" smtClean="0">
                <a:solidFill>
                  <a:schemeClr val="tx2">
                    <a:lumMod val="50000"/>
                  </a:schemeClr>
                </a:solidFill>
              </a:rPr>
              <a:t> </a:t>
            </a:r>
            <a:r>
              <a:rPr lang="ru-RU" dirty="0" err="1" smtClean="0">
                <a:solidFill>
                  <a:schemeClr val="tx2">
                    <a:lumMod val="50000"/>
                  </a:schemeClr>
                </a:solidFill>
              </a:rPr>
              <a:t>шолаларны</a:t>
            </a:r>
            <a:r>
              <a:rPr lang="ru-RU" dirty="0" smtClean="0">
                <a:solidFill>
                  <a:schemeClr val="tx2">
                    <a:lumMod val="50000"/>
                  </a:schemeClr>
                </a:solidFill>
              </a:rPr>
              <a:t> </a:t>
            </a:r>
            <a:r>
              <a:rPr lang="ru-RU" dirty="0" err="1" smtClean="0">
                <a:solidFill>
                  <a:schemeClr val="tx2">
                    <a:lumMod val="50000"/>
                  </a:schemeClr>
                </a:solidFill>
              </a:rPr>
              <a:t>адап</a:t>
            </a:r>
            <a:r>
              <a:rPr lang="ru-RU" dirty="0" smtClean="0">
                <a:solidFill>
                  <a:schemeClr val="tx2">
                    <a:lumMod val="50000"/>
                  </a:schemeClr>
                </a:solidFill>
              </a:rPr>
              <a:t> </a:t>
            </a:r>
            <a:r>
              <a:rPr lang="ru-RU" dirty="0" err="1" smtClean="0">
                <a:solidFill>
                  <a:schemeClr val="tx2">
                    <a:lumMod val="50000"/>
                  </a:schemeClr>
                </a:solidFill>
              </a:rPr>
              <a:t>тып</a:t>
            </a:r>
            <a:r>
              <a:rPr lang="ru-RU" dirty="0" smtClean="0">
                <a:solidFill>
                  <a:schemeClr val="tx2">
                    <a:lumMod val="50000"/>
                  </a:schemeClr>
                </a:solidFill>
              </a:rPr>
              <a:t> </a:t>
            </a:r>
            <a:r>
              <a:rPr lang="ru-RU" dirty="0" err="1" smtClean="0">
                <a:solidFill>
                  <a:schemeClr val="tx2">
                    <a:lumMod val="50000"/>
                  </a:schemeClr>
                </a:solidFill>
              </a:rPr>
              <a:t>болур</a:t>
            </a:r>
            <a:r>
              <a:rPr lang="ru-RU" dirty="0" smtClean="0">
                <a:solidFill>
                  <a:schemeClr val="tx2">
                    <a:lumMod val="50000"/>
                  </a:schemeClr>
                </a:solidFill>
              </a:rPr>
              <a:t>.</a:t>
            </a:r>
          </a:p>
          <a:p>
            <a:pPr>
              <a:buNone/>
            </a:pPr>
            <a:r>
              <a:rPr lang="ru-RU" dirty="0" smtClean="0">
                <a:solidFill>
                  <a:schemeClr val="tx2">
                    <a:lumMod val="50000"/>
                  </a:schemeClr>
                </a:solidFill>
              </a:rPr>
              <a:t>             Амгы </a:t>
            </a:r>
            <a:r>
              <a:rPr lang="ru-RU" dirty="0" err="1" smtClean="0">
                <a:solidFill>
                  <a:schemeClr val="tx2">
                    <a:lumMod val="50000"/>
                  </a:schemeClr>
                </a:solidFill>
              </a:rPr>
              <a:t>уеде</a:t>
            </a:r>
            <a:r>
              <a:rPr lang="ru-RU" dirty="0" smtClean="0">
                <a:solidFill>
                  <a:schemeClr val="tx2">
                    <a:lumMod val="50000"/>
                  </a:schemeClr>
                </a:solidFill>
              </a:rPr>
              <a:t> </a:t>
            </a:r>
            <a:r>
              <a:rPr lang="ru-RU" dirty="0" err="1" smtClean="0">
                <a:solidFill>
                  <a:schemeClr val="tx2">
                    <a:lumMod val="50000"/>
                  </a:schemeClr>
                </a:solidFill>
              </a:rPr>
              <a:t>куш-шыдалды</a:t>
            </a:r>
            <a:r>
              <a:rPr lang="ru-RU" dirty="0" smtClean="0">
                <a:solidFill>
                  <a:schemeClr val="tx2">
                    <a:lumMod val="50000"/>
                  </a:schemeClr>
                </a:solidFill>
              </a:rPr>
              <a:t> </a:t>
            </a:r>
            <a:r>
              <a:rPr lang="ru-RU" dirty="0" err="1" smtClean="0">
                <a:solidFill>
                  <a:schemeClr val="tx2">
                    <a:lumMod val="50000"/>
                  </a:schemeClr>
                </a:solidFill>
              </a:rPr>
              <a:t>сайзырадырынын</a:t>
            </a:r>
            <a:r>
              <a:rPr lang="ru-RU" dirty="0" smtClean="0">
                <a:solidFill>
                  <a:schemeClr val="tx2">
                    <a:lumMod val="50000"/>
                  </a:schemeClr>
                </a:solidFill>
              </a:rPr>
              <a:t> </a:t>
            </a:r>
            <a:r>
              <a:rPr lang="ru-RU" dirty="0" err="1" smtClean="0">
                <a:solidFill>
                  <a:schemeClr val="tx2">
                    <a:lumMod val="50000"/>
                  </a:schemeClr>
                </a:solidFill>
              </a:rPr>
              <a:t>тускай</a:t>
            </a:r>
            <a:r>
              <a:rPr lang="ru-RU" dirty="0" smtClean="0">
                <a:solidFill>
                  <a:schemeClr val="tx2">
                    <a:lumMod val="50000"/>
                  </a:schemeClr>
                </a:solidFill>
              </a:rPr>
              <a:t> </a:t>
            </a:r>
            <a:r>
              <a:rPr lang="ru-RU" dirty="0" err="1" smtClean="0">
                <a:solidFill>
                  <a:schemeClr val="tx2">
                    <a:lumMod val="50000"/>
                  </a:schemeClr>
                </a:solidFill>
              </a:rPr>
              <a:t>хой-хой</a:t>
            </a:r>
            <a:r>
              <a:rPr lang="ru-RU" dirty="0" smtClean="0">
                <a:solidFill>
                  <a:schemeClr val="tx2">
                    <a:lumMod val="50000"/>
                  </a:schemeClr>
                </a:solidFill>
              </a:rPr>
              <a:t> </a:t>
            </a:r>
            <a:r>
              <a:rPr lang="ru-RU" dirty="0" err="1" smtClean="0">
                <a:solidFill>
                  <a:schemeClr val="tx2">
                    <a:lumMod val="50000"/>
                  </a:schemeClr>
                </a:solidFill>
              </a:rPr>
              <a:t>аргалары</a:t>
            </a:r>
            <a:r>
              <a:rPr lang="ru-RU" dirty="0" smtClean="0">
                <a:solidFill>
                  <a:schemeClr val="tx2">
                    <a:lumMod val="50000"/>
                  </a:schemeClr>
                </a:solidFill>
              </a:rPr>
              <a:t> бар. </a:t>
            </a:r>
            <a:r>
              <a:rPr lang="ru-RU" dirty="0" err="1" smtClean="0">
                <a:solidFill>
                  <a:schemeClr val="tx2">
                    <a:lumMod val="50000"/>
                  </a:schemeClr>
                </a:solidFill>
              </a:rPr>
              <a:t>Ону</a:t>
            </a:r>
            <a:r>
              <a:rPr lang="ru-RU" dirty="0" smtClean="0">
                <a:solidFill>
                  <a:schemeClr val="tx2">
                    <a:lumMod val="50000"/>
                  </a:schemeClr>
                </a:solidFill>
              </a:rPr>
              <a:t> </a:t>
            </a:r>
            <a:r>
              <a:rPr lang="ru-RU" dirty="0" err="1" smtClean="0">
                <a:solidFill>
                  <a:schemeClr val="tx2">
                    <a:lumMod val="50000"/>
                  </a:schemeClr>
                </a:solidFill>
              </a:rPr>
              <a:t>билдингии-биле</a:t>
            </a:r>
            <a:r>
              <a:rPr lang="ru-RU" dirty="0" smtClean="0">
                <a:solidFill>
                  <a:schemeClr val="tx2">
                    <a:lumMod val="50000"/>
                  </a:schemeClr>
                </a:solidFill>
              </a:rPr>
              <a:t> </a:t>
            </a:r>
            <a:r>
              <a:rPr lang="ru-RU" dirty="0" err="1" smtClean="0">
                <a:solidFill>
                  <a:schemeClr val="tx2">
                    <a:lumMod val="50000"/>
                  </a:schemeClr>
                </a:solidFill>
              </a:rPr>
              <a:t>ажыглап</a:t>
            </a:r>
            <a:r>
              <a:rPr lang="ru-RU" dirty="0" smtClean="0">
                <a:solidFill>
                  <a:schemeClr val="tx2">
                    <a:lumMod val="50000"/>
                  </a:schemeClr>
                </a:solidFill>
              </a:rPr>
              <a:t>, </a:t>
            </a:r>
            <a:r>
              <a:rPr lang="ru-RU" dirty="0" err="1" smtClean="0">
                <a:solidFill>
                  <a:schemeClr val="tx2">
                    <a:lumMod val="50000"/>
                  </a:schemeClr>
                </a:solidFill>
              </a:rPr>
              <a:t>боттарынга</a:t>
            </a:r>
            <a:r>
              <a:rPr lang="ru-RU" dirty="0" smtClean="0">
                <a:solidFill>
                  <a:schemeClr val="tx2">
                    <a:lumMod val="50000"/>
                  </a:schemeClr>
                </a:solidFill>
              </a:rPr>
              <a:t> </a:t>
            </a:r>
            <a:r>
              <a:rPr lang="ru-RU" dirty="0" err="1" smtClean="0">
                <a:solidFill>
                  <a:schemeClr val="tx2">
                    <a:lumMod val="50000"/>
                  </a:schemeClr>
                </a:solidFill>
              </a:rPr>
              <a:t>таарыштырып</a:t>
            </a:r>
            <a:r>
              <a:rPr lang="ru-RU" dirty="0" smtClean="0">
                <a:solidFill>
                  <a:schemeClr val="tx2">
                    <a:lumMod val="50000"/>
                  </a:schemeClr>
                </a:solidFill>
              </a:rPr>
              <a:t> </a:t>
            </a:r>
            <a:r>
              <a:rPr lang="ru-RU" dirty="0" err="1" smtClean="0">
                <a:solidFill>
                  <a:schemeClr val="tx2">
                    <a:lumMod val="50000"/>
                  </a:schemeClr>
                </a:solidFill>
              </a:rPr>
              <a:t>тургаш</a:t>
            </a:r>
            <a:r>
              <a:rPr lang="ru-RU" dirty="0" smtClean="0">
                <a:solidFill>
                  <a:schemeClr val="tx2">
                    <a:lumMod val="50000"/>
                  </a:schemeClr>
                </a:solidFill>
              </a:rPr>
              <a:t>, </a:t>
            </a:r>
            <a:r>
              <a:rPr lang="ru-RU" dirty="0" err="1" smtClean="0">
                <a:solidFill>
                  <a:schemeClr val="tx2">
                    <a:lumMod val="50000"/>
                  </a:schemeClr>
                </a:solidFill>
              </a:rPr>
              <a:t>даштындан</a:t>
            </a:r>
            <a:r>
              <a:rPr lang="ru-RU" dirty="0" smtClean="0">
                <a:solidFill>
                  <a:schemeClr val="tx2">
                    <a:lumMod val="50000"/>
                  </a:schemeClr>
                </a:solidFill>
              </a:rPr>
              <a:t> </a:t>
            </a:r>
            <a:r>
              <a:rPr lang="ru-RU" dirty="0" err="1" smtClean="0">
                <a:solidFill>
                  <a:schemeClr val="tx2">
                    <a:lumMod val="50000"/>
                  </a:schemeClr>
                </a:solidFill>
              </a:rPr>
              <a:t>коорге</a:t>
            </a:r>
            <a:r>
              <a:rPr lang="ru-RU" dirty="0" smtClean="0">
                <a:solidFill>
                  <a:schemeClr val="tx2">
                    <a:lumMod val="50000"/>
                  </a:schemeClr>
                </a:solidFill>
              </a:rPr>
              <a:t> </a:t>
            </a:r>
            <a:r>
              <a:rPr lang="ru-RU" dirty="0" err="1" smtClean="0">
                <a:solidFill>
                  <a:schemeClr val="tx2">
                    <a:lumMod val="50000"/>
                  </a:schemeClr>
                </a:solidFill>
              </a:rPr>
              <a:t>шилгедек</a:t>
            </a:r>
            <a:r>
              <a:rPr lang="ru-RU" dirty="0" smtClean="0">
                <a:solidFill>
                  <a:schemeClr val="tx2">
                    <a:lumMod val="50000"/>
                  </a:schemeClr>
                </a:solidFill>
              </a:rPr>
              <a:t>, </a:t>
            </a:r>
            <a:r>
              <a:rPr lang="ru-RU" dirty="0" err="1" smtClean="0">
                <a:solidFill>
                  <a:schemeClr val="tx2">
                    <a:lumMod val="50000"/>
                  </a:schemeClr>
                </a:solidFill>
              </a:rPr>
              <a:t>куш-шыдалдыг</a:t>
            </a:r>
            <a:r>
              <a:rPr lang="ru-RU" dirty="0" smtClean="0">
                <a:solidFill>
                  <a:schemeClr val="tx2">
                    <a:lumMod val="50000"/>
                  </a:schemeClr>
                </a:solidFill>
              </a:rPr>
              <a:t> </a:t>
            </a:r>
            <a:r>
              <a:rPr lang="ru-RU" dirty="0" err="1" smtClean="0">
                <a:solidFill>
                  <a:schemeClr val="tx2">
                    <a:lumMod val="50000"/>
                  </a:schemeClr>
                </a:solidFill>
              </a:rPr>
              <a:t>кылдыр</a:t>
            </a:r>
            <a:r>
              <a:rPr lang="ru-RU" dirty="0" smtClean="0">
                <a:solidFill>
                  <a:schemeClr val="tx2">
                    <a:lumMod val="50000"/>
                  </a:schemeClr>
                </a:solidFill>
              </a:rPr>
              <a:t> бодун </a:t>
            </a:r>
            <a:r>
              <a:rPr lang="ru-RU" dirty="0" err="1" smtClean="0">
                <a:solidFill>
                  <a:schemeClr val="tx2">
                    <a:lumMod val="50000"/>
                  </a:schemeClr>
                </a:solidFill>
              </a:rPr>
              <a:t>эдип</a:t>
            </a:r>
            <a:r>
              <a:rPr lang="ru-RU" dirty="0" smtClean="0">
                <a:solidFill>
                  <a:schemeClr val="tx2">
                    <a:lumMod val="50000"/>
                  </a:schemeClr>
                </a:solidFill>
              </a:rPr>
              <a:t> </a:t>
            </a:r>
            <a:r>
              <a:rPr lang="ru-RU" dirty="0" err="1" smtClean="0">
                <a:solidFill>
                  <a:schemeClr val="tx2">
                    <a:lumMod val="50000"/>
                  </a:schemeClr>
                </a:solidFill>
              </a:rPr>
              <a:t>чазап</a:t>
            </a:r>
            <a:r>
              <a:rPr lang="ru-RU" dirty="0" smtClean="0">
                <a:solidFill>
                  <a:schemeClr val="tx2">
                    <a:lumMod val="50000"/>
                  </a:schemeClr>
                </a:solidFill>
              </a:rPr>
              <a:t> </a:t>
            </a:r>
            <a:r>
              <a:rPr lang="ru-RU" dirty="0" err="1" smtClean="0">
                <a:solidFill>
                  <a:schemeClr val="tx2">
                    <a:lumMod val="50000"/>
                  </a:schemeClr>
                </a:solidFill>
              </a:rPr>
              <a:t>алган</a:t>
            </a:r>
            <a:r>
              <a:rPr lang="ru-RU" dirty="0" smtClean="0">
                <a:solidFill>
                  <a:schemeClr val="tx2">
                    <a:lumMod val="50000"/>
                  </a:schemeClr>
                </a:solidFill>
              </a:rPr>
              <a:t> </a:t>
            </a:r>
            <a:r>
              <a:rPr lang="ru-RU" dirty="0" err="1" smtClean="0">
                <a:solidFill>
                  <a:schemeClr val="tx2">
                    <a:lumMod val="50000"/>
                  </a:schemeClr>
                </a:solidFill>
              </a:rPr>
              <a:t>оолдар</a:t>
            </a:r>
            <a:r>
              <a:rPr lang="ru-RU" dirty="0" smtClean="0">
                <a:solidFill>
                  <a:schemeClr val="tx2">
                    <a:lumMod val="50000"/>
                  </a:schemeClr>
                </a:solidFill>
              </a:rPr>
              <a:t> </a:t>
            </a:r>
            <a:r>
              <a:rPr lang="ru-RU" dirty="0" err="1" smtClean="0">
                <a:solidFill>
                  <a:schemeClr val="tx2">
                    <a:lumMod val="50000"/>
                  </a:schemeClr>
                </a:solidFill>
              </a:rPr>
              <a:t>чараш</a:t>
            </a:r>
            <a:r>
              <a:rPr lang="ru-RU" dirty="0" smtClean="0">
                <a:solidFill>
                  <a:schemeClr val="tx2">
                    <a:lumMod val="50000"/>
                  </a:schemeClr>
                </a:solidFill>
              </a:rPr>
              <a:t>.</a:t>
            </a:r>
          </a:p>
          <a:p>
            <a:pPr>
              <a:buFont typeface="Wingdings" pitchFamily="2" charset="2"/>
              <a:buChar char="ü"/>
            </a:pPr>
            <a:endParaRPr lang="ru-RU"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2910" y="214290"/>
            <a:ext cx="7943848" cy="1143000"/>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ru-RU" dirty="0" smtClean="0">
                <a:solidFill>
                  <a:schemeClr val="accent4">
                    <a:lumMod val="50000"/>
                  </a:schemeClr>
                </a:solidFill>
              </a:rPr>
              <a:t/>
            </a:r>
            <a:br>
              <a:rPr lang="ru-RU" dirty="0" smtClean="0">
                <a:solidFill>
                  <a:schemeClr val="accent4">
                    <a:lumMod val="50000"/>
                  </a:schemeClr>
                </a:solidFill>
              </a:rPr>
            </a:br>
            <a:r>
              <a:rPr lang="ru-RU" dirty="0" smtClean="0">
                <a:solidFill>
                  <a:schemeClr val="accent4">
                    <a:lumMod val="50000"/>
                  </a:schemeClr>
                </a:solidFill>
              </a:rPr>
              <a:t/>
            </a:r>
            <a:br>
              <a:rPr lang="ru-RU" dirty="0" smtClean="0">
                <a:solidFill>
                  <a:schemeClr val="accent4">
                    <a:lumMod val="50000"/>
                  </a:schemeClr>
                </a:solidFill>
              </a:rPr>
            </a:br>
            <a:r>
              <a:rPr lang="ru-RU" dirty="0" err="1" smtClean="0">
                <a:solidFill>
                  <a:schemeClr val="accent4">
                    <a:lumMod val="50000"/>
                  </a:schemeClr>
                </a:solidFill>
              </a:rPr>
              <a:t>Тоогузунде</a:t>
            </a:r>
            <a:r>
              <a:rPr lang="ru-RU" dirty="0" smtClean="0">
                <a:solidFill>
                  <a:schemeClr val="accent4">
                    <a:lumMod val="50000"/>
                  </a:schemeClr>
                </a:solidFill>
              </a:rPr>
              <a:t/>
            </a:r>
            <a:br>
              <a:rPr lang="ru-RU" dirty="0" smtClean="0">
                <a:solidFill>
                  <a:schemeClr val="accent4">
                    <a:lumMod val="50000"/>
                  </a:schemeClr>
                </a:solidFill>
              </a:rPr>
            </a:br>
            <a:r>
              <a:rPr lang="ru-RU" dirty="0" smtClean="0">
                <a:solidFill>
                  <a:schemeClr val="accent4">
                    <a:lumMod val="50000"/>
                  </a:schemeClr>
                </a:solidFill>
              </a:rPr>
              <a:t/>
            </a:r>
            <a:br>
              <a:rPr lang="ru-RU" dirty="0" smtClean="0">
                <a:solidFill>
                  <a:schemeClr val="accent4">
                    <a:lumMod val="50000"/>
                  </a:schemeClr>
                </a:solidFill>
              </a:rPr>
            </a:br>
            <a:endParaRPr lang="ru-RU" dirty="0">
              <a:solidFill>
                <a:schemeClr val="accent4">
                  <a:lumMod val="50000"/>
                </a:schemeClr>
              </a:solidFill>
            </a:endParaRPr>
          </a:p>
        </p:txBody>
      </p:sp>
      <p:sp>
        <p:nvSpPr>
          <p:cNvPr id="3" name="Содержимое 2"/>
          <p:cNvSpPr>
            <a:spLocks noGrp="1"/>
          </p:cNvSpPr>
          <p:nvPr>
            <p:ph idx="1"/>
          </p:nvPr>
        </p:nvSpPr>
        <p:spPr>
          <a:xfrm>
            <a:off x="457200" y="1500174"/>
            <a:ext cx="8229600" cy="4625989"/>
          </a:xfrm>
        </p:spPr>
        <p:style>
          <a:lnRef idx="1">
            <a:schemeClr val="accent6"/>
          </a:lnRef>
          <a:fillRef idx="2">
            <a:schemeClr val="accent6"/>
          </a:fillRef>
          <a:effectRef idx="1">
            <a:schemeClr val="accent6"/>
          </a:effectRef>
          <a:fontRef idx="minor">
            <a:schemeClr val="dk1"/>
          </a:fontRef>
        </p:style>
        <p:txBody>
          <a:bodyPr>
            <a:normAutofit fontScale="92500" lnSpcReduction="20000"/>
          </a:bodyPr>
          <a:lstStyle/>
          <a:p>
            <a:pPr>
              <a:buNone/>
            </a:pPr>
            <a:r>
              <a:rPr lang="ru-RU" dirty="0">
                <a:solidFill>
                  <a:schemeClr val="accent1">
                    <a:lumMod val="75000"/>
                  </a:schemeClr>
                </a:solidFill>
              </a:rPr>
              <a:t> </a:t>
            </a:r>
            <a:r>
              <a:rPr lang="ru-RU" dirty="0" smtClean="0">
                <a:solidFill>
                  <a:schemeClr val="accent1">
                    <a:lumMod val="75000"/>
                  </a:schemeClr>
                </a:solidFill>
              </a:rPr>
              <a:t>       </a:t>
            </a:r>
          </a:p>
          <a:p>
            <a:pPr>
              <a:buNone/>
            </a:pPr>
            <a:r>
              <a:rPr lang="ru-RU" dirty="0">
                <a:solidFill>
                  <a:schemeClr val="accent1">
                    <a:lumMod val="75000"/>
                  </a:schemeClr>
                </a:solidFill>
              </a:rPr>
              <a:t> </a:t>
            </a:r>
            <a:r>
              <a:rPr lang="ru-RU" dirty="0" smtClean="0">
                <a:solidFill>
                  <a:schemeClr val="accent1">
                    <a:lumMod val="75000"/>
                  </a:schemeClr>
                </a:solidFill>
              </a:rPr>
              <a:t>       Тыва </a:t>
            </a:r>
            <a:r>
              <a:rPr lang="ru-RU" dirty="0" err="1" smtClean="0">
                <a:solidFill>
                  <a:schemeClr val="accent1">
                    <a:lumMod val="75000"/>
                  </a:schemeClr>
                </a:solidFill>
              </a:rPr>
              <a:t>чоннун</a:t>
            </a:r>
            <a:r>
              <a:rPr lang="ru-RU" dirty="0" smtClean="0">
                <a:solidFill>
                  <a:schemeClr val="accent1">
                    <a:lumMod val="75000"/>
                  </a:schemeClr>
                </a:solidFill>
              </a:rPr>
              <a:t> </a:t>
            </a:r>
            <a:r>
              <a:rPr lang="ru-RU" dirty="0" err="1" smtClean="0">
                <a:solidFill>
                  <a:schemeClr val="accent1">
                    <a:lumMod val="75000"/>
                  </a:schemeClr>
                </a:solidFill>
              </a:rPr>
              <a:t>тоогузунде</a:t>
            </a:r>
            <a:r>
              <a:rPr lang="ru-RU" dirty="0" smtClean="0">
                <a:solidFill>
                  <a:schemeClr val="accent1">
                    <a:lumMod val="75000"/>
                  </a:schemeClr>
                </a:solidFill>
              </a:rPr>
              <a:t> </a:t>
            </a:r>
            <a:r>
              <a:rPr lang="ru-RU" dirty="0" err="1" smtClean="0">
                <a:solidFill>
                  <a:schemeClr val="accent1">
                    <a:lumMod val="75000"/>
                  </a:schemeClr>
                </a:solidFill>
              </a:rPr>
              <a:t>оол</a:t>
            </a:r>
            <a:r>
              <a:rPr lang="ru-RU" dirty="0" smtClean="0">
                <a:solidFill>
                  <a:schemeClr val="accent1">
                    <a:lumMod val="75000"/>
                  </a:schemeClr>
                </a:solidFill>
              </a:rPr>
              <a:t> </a:t>
            </a:r>
            <a:r>
              <a:rPr lang="ru-RU" dirty="0" err="1" smtClean="0">
                <a:solidFill>
                  <a:schemeClr val="accent1">
                    <a:lumMod val="75000"/>
                  </a:schemeClr>
                </a:solidFill>
              </a:rPr>
              <a:t>уругнун</a:t>
            </a:r>
            <a:r>
              <a:rPr lang="ru-RU" dirty="0" smtClean="0">
                <a:solidFill>
                  <a:schemeClr val="accent1">
                    <a:lumMod val="75000"/>
                  </a:schemeClr>
                </a:solidFill>
              </a:rPr>
              <a:t> </a:t>
            </a:r>
            <a:r>
              <a:rPr lang="ru-RU" dirty="0" err="1" smtClean="0">
                <a:solidFill>
                  <a:schemeClr val="accent1">
                    <a:lumMod val="75000"/>
                  </a:schemeClr>
                </a:solidFill>
              </a:rPr>
              <a:t>кижизидилгези</a:t>
            </a:r>
            <a:r>
              <a:rPr lang="ru-RU" dirty="0" smtClean="0">
                <a:solidFill>
                  <a:schemeClr val="accent1">
                    <a:lumMod val="75000"/>
                  </a:schemeClr>
                </a:solidFill>
              </a:rPr>
              <a:t> </a:t>
            </a:r>
            <a:r>
              <a:rPr lang="ru-RU" dirty="0" err="1" smtClean="0">
                <a:solidFill>
                  <a:schemeClr val="accent1">
                    <a:lumMod val="75000"/>
                  </a:schemeClr>
                </a:solidFill>
              </a:rPr>
              <a:t>аът-биле</a:t>
            </a:r>
            <a:r>
              <a:rPr lang="ru-RU" dirty="0" smtClean="0">
                <a:solidFill>
                  <a:schemeClr val="accent1">
                    <a:lumMod val="75000"/>
                  </a:schemeClr>
                </a:solidFill>
              </a:rPr>
              <a:t> </a:t>
            </a:r>
            <a:r>
              <a:rPr lang="ru-RU" dirty="0" err="1" smtClean="0">
                <a:solidFill>
                  <a:schemeClr val="accent1">
                    <a:lumMod val="75000"/>
                  </a:schemeClr>
                </a:solidFill>
              </a:rPr>
              <a:t>сырый</a:t>
            </a:r>
            <a:r>
              <a:rPr lang="ru-RU" dirty="0" smtClean="0">
                <a:solidFill>
                  <a:schemeClr val="accent1">
                    <a:lumMod val="75000"/>
                  </a:schemeClr>
                </a:solidFill>
              </a:rPr>
              <a:t> </a:t>
            </a:r>
            <a:r>
              <a:rPr lang="ru-RU" dirty="0" err="1" smtClean="0">
                <a:solidFill>
                  <a:schemeClr val="accent1">
                    <a:lumMod val="75000"/>
                  </a:schemeClr>
                </a:solidFill>
              </a:rPr>
              <a:t>холбашкан</a:t>
            </a:r>
            <a:r>
              <a:rPr lang="ru-RU" dirty="0" smtClean="0">
                <a:solidFill>
                  <a:schemeClr val="accent1">
                    <a:lumMod val="75000"/>
                  </a:schemeClr>
                </a:solidFill>
              </a:rPr>
              <a:t>. </a:t>
            </a:r>
            <a:r>
              <a:rPr lang="ru-RU" dirty="0" err="1" smtClean="0">
                <a:solidFill>
                  <a:schemeClr val="accent1">
                    <a:lumMod val="75000"/>
                  </a:schemeClr>
                </a:solidFill>
              </a:rPr>
              <a:t>Оон</a:t>
            </a:r>
            <a:r>
              <a:rPr lang="ru-RU" dirty="0" smtClean="0">
                <a:solidFill>
                  <a:schemeClr val="accent1">
                    <a:lumMod val="75000"/>
                  </a:schemeClr>
                </a:solidFill>
              </a:rPr>
              <a:t> </a:t>
            </a:r>
            <a:r>
              <a:rPr lang="ru-RU" dirty="0" err="1" smtClean="0">
                <a:solidFill>
                  <a:schemeClr val="accent1">
                    <a:lumMod val="75000"/>
                  </a:schemeClr>
                </a:solidFill>
              </a:rPr>
              <a:t>ужуру</a:t>
            </a:r>
            <a:r>
              <a:rPr lang="ru-RU" dirty="0" smtClean="0">
                <a:solidFill>
                  <a:schemeClr val="accent1">
                    <a:lumMod val="75000"/>
                  </a:schemeClr>
                </a:solidFill>
              </a:rPr>
              <a:t> </a:t>
            </a:r>
            <a:r>
              <a:rPr lang="ru-RU" dirty="0" err="1" smtClean="0">
                <a:solidFill>
                  <a:schemeClr val="accent1">
                    <a:lumMod val="75000"/>
                  </a:schemeClr>
                </a:solidFill>
              </a:rPr>
              <a:t>улуг</a:t>
            </a:r>
            <a:r>
              <a:rPr lang="ru-RU" dirty="0" smtClean="0">
                <a:solidFill>
                  <a:schemeClr val="accent1">
                    <a:lumMod val="75000"/>
                  </a:schemeClr>
                </a:solidFill>
              </a:rPr>
              <a:t>. </a:t>
            </a:r>
            <a:r>
              <a:rPr lang="ru-RU" dirty="0" err="1" smtClean="0">
                <a:solidFill>
                  <a:schemeClr val="accent1">
                    <a:lumMod val="75000"/>
                  </a:schemeClr>
                </a:solidFill>
              </a:rPr>
              <a:t>Аъттыг</a:t>
            </a:r>
            <a:r>
              <a:rPr lang="ru-RU" dirty="0" smtClean="0">
                <a:solidFill>
                  <a:schemeClr val="accent1">
                    <a:lumMod val="75000"/>
                  </a:schemeClr>
                </a:solidFill>
              </a:rPr>
              <a:t> </a:t>
            </a:r>
            <a:r>
              <a:rPr lang="ru-RU" dirty="0" err="1" smtClean="0">
                <a:solidFill>
                  <a:schemeClr val="accent1">
                    <a:lumMod val="75000"/>
                  </a:schemeClr>
                </a:solidFill>
              </a:rPr>
              <a:t>болуру</a:t>
            </a:r>
            <a:r>
              <a:rPr lang="ru-RU" dirty="0" smtClean="0">
                <a:solidFill>
                  <a:schemeClr val="accent1">
                    <a:lumMod val="75000"/>
                  </a:schemeClr>
                </a:solidFill>
              </a:rPr>
              <a:t> </a:t>
            </a:r>
            <a:r>
              <a:rPr lang="ru-RU" dirty="0" err="1" smtClean="0">
                <a:solidFill>
                  <a:schemeClr val="accent1">
                    <a:lumMod val="75000"/>
                  </a:schemeClr>
                </a:solidFill>
              </a:rPr>
              <a:t>дээрге</a:t>
            </a:r>
            <a:r>
              <a:rPr lang="ru-RU" dirty="0" smtClean="0">
                <a:solidFill>
                  <a:schemeClr val="accent1">
                    <a:lumMod val="75000"/>
                  </a:schemeClr>
                </a:solidFill>
              </a:rPr>
              <a:t>, </a:t>
            </a:r>
            <a:r>
              <a:rPr lang="ru-RU" dirty="0" err="1" smtClean="0">
                <a:solidFill>
                  <a:schemeClr val="accent1">
                    <a:lumMod val="75000"/>
                  </a:schemeClr>
                </a:solidFill>
              </a:rPr>
              <a:t>ону</a:t>
            </a:r>
            <a:r>
              <a:rPr lang="ru-RU" dirty="0" smtClean="0">
                <a:solidFill>
                  <a:schemeClr val="accent1">
                    <a:lumMod val="75000"/>
                  </a:schemeClr>
                </a:solidFill>
              </a:rPr>
              <a:t> </a:t>
            </a:r>
            <a:r>
              <a:rPr lang="ru-RU" dirty="0" err="1" smtClean="0">
                <a:solidFill>
                  <a:schemeClr val="accent1">
                    <a:lumMod val="75000"/>
                  </a:schemeClr>
                </a:solidFill>
              </a:rPr>
              <a:t>камнаар</a:t>
            </a:r>
            <a:r>
              <a:rPr lang="ru-RU" dirty="0" smtClean="0">
                <a:solidFill>
                  <a:schemeClr val="accent1">
                    <a:lumMod val="75000"/>
                  </a:schemeClr>
                </a:solidFill>
              </a:rPr>
              <a:t>, </a:t>
            </a:r>
            <a:r>
              <a:rPr lang="ru-RU" dirty="0" err="1" smtClean="0">
                <a:solidFill>
                  <a:schemeClr val="accent1">
                    <a:lumMod val="75000"/>
                  </a:schemeClr>
                </a:solidFill>
              </a:rPr>
              <a:t>ажаар</a:t>
            </a:r>
            <a:r>
              <a:rPr lang="ru-RU" dirty="0" smtClean="0">
                <a:solidFill>
                  <a:schemeClr val="accent1">
                    <a:lumMod val="75000"/>
                  </a:schemeClr>
                </a:solidFill>
              </a:rPr>
              <a:t>, </a:t>
            </a:r>
            <a:r>
              <a:rPr lang="ru-RU" dirty="0" err="1" smtClean="0">
                <a:solidFill>
                  <a:schemeClr val="accent1">
                    <a:lumMod val="75000"/>
                  </a:schemeClr>
                </a:solidFill>
              </a:rPr>
              <a:t>карактаары</a:t>
            </a:r>
            <a:r>
              <a:rPr lang="ru-RU" dirty="0" smtClean="0">
                <a:solidFill>
                  <a:schemeClr val="accent1">
                    <a:lumMod val="75000"/>
                  </a:schemeClr>
                </a:solidFill>
              </a:rPr>
              <a:t>, </a:t>
            </a:r>
            <a:r>
              <a:rPr lang="ru-RU" dirty="0" err="1" smtClean="0">
                <a:solidFill>
                  <a:schemeClr val="accent1">
                    <a:lumMod val="75000"/>
                  </a:schemeClr>
                </a:solidFill>
              </a:rPr>
              <a:t>анаа</a:t>
            </a:r>
            <a:r>
              <a:rPr lang="ru-RU" dirty="0" smtClean="0">
                <a:solidFill>
                  <a:schemeClr val="accent1">
                    <a:lumMod val="75000"/>
                  </a:schemeClr>
                </a:solidFill>
              </a:rPr>
              <a:t> </a:t>
            </a:r>
            <a:r>
              <a:rPr lang="ru-RU" dirty="0" err="1" smtClean="0">
                <a:solidFill>
                  <a:schemeClr val="accent1">
                    <a:lumMod val="75000"/>
                  </a:schemeClr>
                </a:solidFill>
              </a:rPr>
              <a:t>ынаа</a:t>
            </a:r>
            <a:r>
              <a:rPr lang="ru-RU" dirty="0" smtClean="0">
                <a:solidFill>
                  <a:schemeClr val="accent1">
                    <a:lumMod val="75000"/>
                  </a:schemeClr>
                </a:solidFill>
              </a:rPr>
              <a:t> </a:t>
            </a:r>
            <a:r>
              <a:rPr lang="ru-RU" dirty="0" err="1" smtClean="0">
                <a:solidFill>
                  <a:schemeClr val="accent1">
                    <a:lumMod val="75000"/>
                  </a:schemeClr>
                </a:solidFill>
              </a:rPr>
              <a:t>болгай</a:t>
            </a:r>
            <a:r>
              <a:rPr lang="ru-RU" dirty="0" smtClean="0">
                <a:solidFill>
                  <a:schemeClr val="accent1">
                    <a:lumMod val="75000"/>
                  </a:schemeClr>
                </a:solidFill>
              </a:rPr>
              <a:t>. </a:t>
            </a:r>
            <a:r>
              <a:rPr lang="ru-RU" dirty="0" err="1" smtClean="0">
                <a:solidFill>
                  <a:schemeClr val="accent1">
                    <a:lumMod val="75000"/>
                  </a:schemeClr>
                </a:solidFill>
              </a:rPr>
              <a:t>Аъттыг</a:t>
            </a:r>
            <a:r>
              <a:rPr lang="ru-RU" dirty="0" smtClean="0">
                <a:solidFill>
                  <a:schemeClr val="accent1">
                    <a:lumMod val="75000"/>
                  </a:schemeClr>
                </a:solidFill>
              </a:rPr>
              <a:t> кижи </a:t>
            </a:r>
            <a:r>
              <a:rPr lang="ru-RU" dirty="0" err="1" smtClean="0">
                <a:solidFill>
                  <a:schemeClr val="accent1">
                    <a:lumMod val="75000"/>
                  </a:schemeClr>
                </a:solidFill>
              </a:rPr>
              <a:t>ол</a:t>
            </a:r>
            <a:r>
              <a:rPr lang="ru-RU" dirty="0" smtClean="0">
                <a:solidFill>
                  <a:schemeClr val="accent1">
                    <a:lumMod val="75000"/>
                  </a:schemeClr>
                </a:solidFill>
              </a:rPr>
              <a:t> эки </a:t>
            </a:r>
            <a:r>
              <a:rPr lang="ru-RU" dirty="0" err="1" smtClean="0">
                <a:solidFill>
                  <a:schemeClr val="accent1">
                    <a:lumMod val="75000"/>
                  </a:schemeClr>
                </a:solidFill>
              </a:rPr>
              <a:t>шынарны</a:t>
            </a:r>
            <a:r>
              <a:rPr lang="ru-RU" dirty="0" smtClean="0">
                <a:solidFill>
                  <a:schemeClr val="accent1">
                    <a:lumMod val="75000"/>
                  </a:schemeClr>
                </a:solidFill>
              </a:rPr>
              <a:t> </a:t>
            </a:r>
            <a:r>
              <a:rPr lang="ru-RU" dirty="0" err="1" smtClean="0">
                <a:solidFill>
                  <a:schemeClr val="accent1">
                    <a:lumMod val="75000"/>
                  </a:schemeClr>
                </a:solidFill>
              </a:rPr>
              <a:t>шингээдип</a:t>
            </a:r>
            <a:r>
              <a:rPr lang="ru-RU" dirty="0" smtClean="0">
                <a:solidFill>
                  <a:schemeClr val="accent1">
                    <a:lumMod val="75000"/>
                  </a:schemeClr>
                </a:solidFill>
              </a:rPr>
              <a:t> </a:t>
            </a:r>
            <a:r>
              <a:rPr lang="ru-RU" dirty="0" err="1" smtClean="0">
                <a:solidFill>
                  <a:schemeClr val="accent1">
                    <a:lumMod val="75000"/>
                  </a:schemeClr>
                </a:solidFill>
              </a:rPr>
              <a:t>алыр</a:t>
            </a:r>
            <a:r>
              <a:rPr lang="ru-RU" dirty="0" smtClean="0">
                <a:solidFill>
                  <a:schemeClr val="accent1">
                    <a:lumMod val="75000"/>
                  </a:schemeClr>
                </a:solidFill>
              </a:rPr>
              <a:t> </a:t>
            </a:r>
            <a:r>
              <a:rPr lang="ru-RU" dirty="0" err="1" smtClean="0">
                <a:solidFill>
                  <a:schemeClr val="accent1">
                    <a:lumMod val="75000"/>
                  </a:schemeClr>
                </a:solidFill>
              </a:rPr>
              <a:t>болганда</a:t>
            </a:r>
            <a:r>
              <a:rPr lang="ru-RU" dirty="0" smtClean="0">
                <a:solidFill>
                  <a:schemeClr val="accent1">
                    <a:lumMod val="75000"/>
                  </a:schemeClr>
                </a:solidFill>
              </a:rPr>
              <a:t> </a:t>
            </a:r>
            <a:r>
              <a:rPr lang="ru-RU" dirty="0" err="1" smtClean="0">
                <a:solidFill>
                  <a:schemeClr val="accent1">
                    <a:lumMod val="75000"/>
                  </a:schemeClr>
                </a:solidFill>
              </a:rPr>
              <a:t>кижилерге</a:t>
            </a:r>
            <a:r>
              <a:rPr lang="ru-RU" dirty="0" smtClean="0">
                <a:solidFill>
                  <a:schemeClr val="accent1">
                    <a:lumMod val="75000"/>
                  </a:schemeClr>
                </a:solidFill>
              </a:rPr>
              <a:t> , </a:t>
            </a:r>
            <a:r>
              <a:rPr lang="ru-RU" dirty="0" err="1" smtClean="0">
                <a:solidFill>
                  <a:schemeClr val="accent1">
                    <a:lumMod val="75000"/>
                  </a:schemeClr>
                </a:solidFill>
              </a:rPr>
              <a:t>оске-даа</a:t>
            </a:r>
            <a:r>
              <a:rPr lang="ru-RU" dirty="0" smtClean="0">
                <a:solidFill>
                  <a:schemeClr val="accent1">
                    <a:lumMod val="75000"/>
                  </a:schemeClr>
                </a:solidFill>
              </a:rPr>
              <a:t> </a:t>
            </a:r>
            <a:r>
              <a:rPr lang="ru-RU" dirty="0" err="1" smtClean="0">
                <a:solidFill>
                  <a:schemeClr val="accent1">
                    <a:lumMod val="75000"/>
                  </a:schemeClr>
                </a:solidFill>
              </a:rPr>
              <a:t>дириг</a:t>
            </a:r>
            <a:r>
              <a:rPr lang="ru-RU" dirty="0" smtClean="0">
                <a:solidFill>
                  <a:schemeClr val="accent1">
                    <a:lumMod val="75000"/>
                  </a:schemeClr>
                </a:solidFill>
              </a:rPr>
              <a:t> </a:t>
            </a:r>
            <a:r>
              <a:rPr lang="ru-RU" dirty="0" err="1" smtClean="0">
                <a:solidFill>
                  <a:schemeClr val="accent1">
                    <a:lumMod val="75000"/>
                  </a:schemeClr>
                </a:solidFill>
              </a:rPr>
              <a:t>амытаннарга</a:t>
            </a:r>
            <a:r>
              <a:rPr lang="ru-RU" dirty="0" smtClean="0">
                <a:solidFill>
                  <a:schemeClr val="accent1">
                    <a:lumMod val="75000"/>
                  </a:schemeClr>
                </a:solidFill>
              </a:rPr>
              <a:t> </a:t>
            </a:r>
            <a:r>
              <a:rPr lang="ru-RU" dirty="0" err="1" smtClean="0">
                <a:solidFill>
                  <a:schemeClr val="accent1">
                    <a:lumMod val="75000"/>
                  </a:schemeClr>
                </a:solidFill>
              </a:rPr>
              <a:t>чаагай</a:t>
            </a:r>
            <a:r>
              <a:rPr lang="ru-RU" dirty="0" smtClean="0">
                <a:solidFill>
                  <a:schemeClr val="accent1">
                    <a:lumMod val="75000"/>
                  </a:schemeClr>
                </a:solidFill>
              </a:rPr>
              <a:t> </a:t>
            </a:r>
            <a:r>
              <a:rPr lang="ru-RU" dirty="0" err="1" smtClean="0">
                <a:solidFill>
                  <a:schemeClr val="accent1">
                    <a:lumMod val="75000"/>
                  </a:schemeClr>
                </a:solidFill>
              </a:rPr>
              <a:t>сеткилдиг</a:t>
            </a:r>
            <a:r>
              <a:rPr lang="ru-RU" dirty="0" smtClean="0">
                <a:solidFill>
                  <a:schemeClr val="accent1">
                    <a:lumMod val="75000"/>
                  </a:schemeClr>
                </a:solidFill>
              </a:rPr>
              <a:t> </a:t>
            </a:r>
            <a:r>
              <a:rPr lang="ru-RU" dirty="0" err="1" smtClean="0">
                <a:solidFill>
                  <a:schemeClr val="accent1">
                    <a:lumMod val="75000"/>
                  </a:schemeClr>
                </a:solidFill>
              </a:rPr>
              <a:t>болурунун</a:t>
            </a:r>
            <a:r>
              <a:rPr lang="ru-RU" dirty="0" smtClean="0">
                <a:solidFill>
                  <a:schemeClr val="accent1">
                    <a:lumMod val="75000"/>
                  </a:schemeClr>
                </a:solidFill>
              </a:rPr>
              <a:t> </a:t>
            </a:r>
            <a:r>
              <a:rPr lang="ru-RU" dirty="0" err="1" smtClean="0">
                <a:solidFill>
                  <a:schemeClr val="accent1">
                    <a:lumMod val="75000"/>
                  </a:schemeClr>
                </a:solidFill>
              </a:rPr>
              <a:t>эге-дозун</a:t>
            </a:r>
            <a:r>
              <a:rPr lang="ru-RU" dirty="0" smtClean="0">
                <a:solidFill>
                  <a:schemeClr val="accent1">
                    <a:lumMod val="75000"/>
                  </a:schemeClr>
                </a:solidFill>
              </a:rPr>
              <a:t> </a:t>
            </a:r>
            <a:r>
              <a:rPr lang="ru-RU" dirty="0" err="1" smtClean="0">
                <a:solidFill>
                  <a:schemeClr val="accent1">
                    <a:lumMod val="75000"/>
                  </a:schemeClr>
                </a:solidFill>
              </a:rPr>
              <a:t>оон</a:t>
            </a:r>
            <a:r>
              <a:rPr lang="ru-RU" dirty="0" smtClean="0">
                <a:solidFill>
                  <a:schemeClr val="accent1">
                    <a:lumMod val="75000"/>
                  </a:schemeClr>
                </a:solidFill>
              </a:rPr>
              <a:t> </a:t>
            </a:r>
            <a:r>
              <a:rPr lang="ru-RU" dirty="0" err="1" smtClean="0">
                <a:solidFill>
                  <a:schemeClr val="accent1">
                    <a:lumMod val="75000"/>
                  </a:schemeClr>
                </a:solidFill>
              </a:rPr>
              <a:t>алыр</a:t>
            </a:r>
            <a:r>
              <a:rPr lang="ru-RU" dirty="0" smtClean="0">
                <a:solidFill>
                  <a:schemeClr val="accent1">
                    <a:lumMod val="75000"/>
                  </a:schemeClr>
                </a:solidFill>
              </a:rPr>
              <a:t>. </a:t>
            </a:r>
            <a:r>
              <a:rPr lang="ru-RU" dirty="0" err="1" smtClean="0">
                <a:solidFill>
                  <a:schemeClr val="accent1">
                    <a:lumMod val="75000"/>
                  </a:schemeClr>
                </a:solidFill>
              </a:rPr>
              <a:t>Кижиге</a:t>
            </a:r>
            <a:r>
              <a:rPr lang="ru-RU" dirty="0" smtClean="0">
                <a:solidFill>
                  <a:schemeClr val="accent1">
                    <a:lumMod val="75000"/>
                  </a:schemeClr>
                </a:solidFill>
              </a:rPr>
              <a:t>, </a:t>
            </a:r>
            <a:r>
              <a:rPr lang="ru-RU" dirty="0" err="1" smtClean="0">
                <a:solidFill>
                  <a:schemeClr val="accent1">
                    <a:lumMod val="75000"/>
                  </a:schemeClr>
                </a:solidFill>
              </a:rPr>
              <a:t>малга</a:t>
            </a:r>
            <a:r>
              <a:rPr lang="ru-RU" dirty="0" smtClean="0">
                <a:solidFill>
                  <a:schemeClr val="accent1">
                    <a:lumMod val="75000"/>
                  </a:schemeClr>
                </a:solidFill>
              </a:rPr>
              <a:t> </a:t>
            </a:r>
            <a:r>
              <a:rPr lang="ru-RU" dirty="0" err="1" smtClean="0">
                <a:solidFill>
                  <a:schemeClr val="accent1">
                    <a:lumMod val="75000"/>
                  </a:schemeClr>
                </a:solidFill>
              </a:rPr>
              <a:t>каржы</a:t>
            </a:r>
            <a:r>
              <a:rPr lang="ru-RU" dirty="0" smtClean="0">
                <a:solidFill>
                  <a:schemeClr val="accent1">
                    <a:lumMod val="75000"/>
                  </a:schemeClr>
                </a:solidFill>
              </a:rPr>
              <a:t>, </a:t>
            </a:r>
            <a:r>
              <a:rPr lang="ru-RU" dirty="0" err="1" smtClean="0">
                <a:solidFill>
                  <a:schemeClr val="accent1">
                    <a:lumMod val="75000"/>
                  </a:schemeClr>
                </a:solidFill>
              </a:rPr>
              <a:t>ыт-куш</a:t>
            </a:r>
            <a:r>
              <a:rPr lang="ru-RU" dirty="0" smtClean="0">
                <a:solidFill>
                  <a:schemeClr val="accent1">
                    <a:lumMod val="75000"/>
                  </a:schemeClr>
                </a:solidFill>
              </a:rPr>
              <a:t> </a:t>
            </a:r>
            <a:r>
              <a:rPr lang="ru-RU" dirty="0" err="1" smtClean="0">
                <a:solidFill>
                  <a:schemeClr val="accent1">
                    <a:lumMod val="75000"/>
                  </a:schemeClr>
                </a:solidFill>
              </a:rPr>
              <a:t>соккулаар</a:t>
            </a:r>
            <a:r>
              <a:rPr lang="ru-RU" dirty="0" smtClean="0">
                <a:solidFill>
                  <a:schemeClr val="accent1">
                    <a:lumMod val="75000"/>
                  </a:schemeClr>
                </a:solidFill>
              </a:rPr>
              <a:t> </a:t>
            </a:r>
            <a:r>
              <a:rPr lang="ru-RU" dirty="0" err="1" smtClean="0">
                <a:solidFill>
                  <a:schemeClr val="accent1">
                    <a:lumMod val="75000"/>
                  </a:schemeClr>
                </a:solidFill>
              </a:rPr>
              <a:t>оолду</a:t>
            </a:r>
            <a:r>
              <a:rPr lang="ru-RU" dirty="0" smtClean="0">
                <a:solidFill>
                  <a:schemeClr val="accent1">
                    <a:lumMod val="75000"/>
                  </a:schemeClr>
                </a:solidFill>
              </a:rPr>
              <a:t> (эр </a:t>
            </a:r>
            <a:r>
              <a:rPr lang="ru-RU" dirty="0" err="1" smtClean="0">
                <a:solidFill>
                  <a:schemeClr val="accent1">
                    <a:lumMod val="75000"/>
                  </a:schemeClr>
                </a:solidFill>
              </a:rPr>
              <a:t>кижини</a:t>
            </a:r>
            <a:r>
              <a:rPr lang="ru-RU" dirty="0" smtClean="0">
                <a:solidFill>
                  <a:schemeClr val="accent1">
                    <a:lumMod val="75000"/>
                  </a:schemeClr>
                </a:solidFill>
              </a:rPr>
              <a:t>) </a:t>
            </a:r>
            <a:r>
              <a:rPr lang="ru-RU" dirty="0" err="1" smtClean="0">
                <a:solidFill>
                  <a:schemeClr val="accent1">
                    <a:lumMod val="75000"/>
                  </a:schemeClr>
                </a:solidFill>
              </a:rPr>
              <a:t>коорге</a:t>
            </a:r>
            <a:r>
              <a:rPr lang="ru-RU" dirty="0" smtClean="0">
                <a:solidFill>
                  <a:schemeClr val="accent1">
                    <a:lumMod val="75000"/>
                  </a:schemeClr>
                </a:solidFill>
              </a:rPr>
              <a:t>, </a:t>
            </a:r>
            <a:r>
              <a:rPr lang="ru-RU" dirty="0" err="1" smtClean="0">
                <a:solidFill>
                  <a:schemeClr val="accent1">
                    <a:lumMod val="75000"/>
                  </a:schemeClr>
                </a:solidFill>
              </a:rPr>
              <a:t>чаржынчыг</a:t>
            </a:r>
            <a:r>
              <a:rPr lang="ru-RU" dirty="0" smtClean="0">
                <a:solidFill>
                  <a:schemeClr val="accent1">
                    <a:lumMod val="75000"/>
                  </a:schemeClr>
                </a:solidFill>
              </a:rPr>
              <a:t> </a:t>
            </a:r>
            <a:r>
              <a:rPr lang="ru-RU" dirty="0" err="1" smtClean="0">
                <a:solidFill>
                  <a:schemeClr val="accent1">
                    <a:lumMod val="75000"/>
                  </a:schemeClr>
                </a:solidFill>
              </a:rPr>
              <a:t>болур</a:t>
            </a:r>
            <a:r>
              <a:rPr lang="ru-RU" dirty="0" smtClean="0">
                <a:solidFill>
                  <a:schemeClr val="accent1">
                    <a:lumMod val="75000"/>
                  </a:schemeClr>
                </a:solidFill>
              </a:rPr>
              <a:t>.</a:t>
            </a:r>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214290"/>
            <a:ext cx="8715436" cy="6500858"/>
          </a:xfrm>
          <a:solidFill>
            <a:schemeClr val="accent3">
              <a:lumMod val="60000"/>
              <a:lumOff val="40000"/>
            </a:schemeClr>
          </a:solidFill>
        </p:spPr>
        <p:txBody>
          <a:bodyPr>
            <a:normAutofit/>
          </a:bodyPr>
          <a:lstStyle/>
          <a:p>
            <a:pPr algn="l"/>
            <a:r>
              <a:rPr lang="ru-RU" sz="1950" dirty="0" smtClean="0">
                <a:solidFill>
                  <a:schemeClr val="accent1">
                    <a:lumMod val="75000"/>
                  </a:schemeClr>
                </a:solidFill>
              </a:rPr>
              <a:t>                                                     </a:t>
            </a:r>
            <a:r>
              <a:rPr lang="ru-RU" sz="2800" dirty="0" smtClean="0">
                <a:solidFill>
                  <a:schemeClr val="tx2">
                    <a:lumMod val="50000"/>
                  </a:schemeClr>
                </a:solidFill>
              </a:rPr>
              <a:t>Тыва </a:t>
            </a:r>
            <a:r>
              <a:rPr lang="ru-RU" sz="2800" dirty="0" err="1" smtClean="0">
                <a:solidFill>
                  <a:schemeClr val="tx2">
                    <a:lumMod val="50000"/>
                  </a:schemeClr>
                </a:solidFill>
              </a:rPr>
              <a:t>чанчылдар</a:t>
            </a:r>
            <a:r>
              <a:rPr lang="ru-RU" sz="2800" dirty="0" smtClean="0">
                <a:solidFill>
                  <a:schemeClr val="tx2">
                    <a:lumMod val="50000"/>
                  </a:schemeClr>
                </a:solidFill>
              </a:rPr>
              <a:t>.</a:t>
            </a:r>
            <a:r>
              <a:rPr lang="ru-RU" sz="1950" dirty="0" smtClean="0">
                <a:solidFill>
                  <a:schemeClr val="accent1">
                    <a:lumMod val="75000"/>
                  </a:schemeClr>
                </a:solidFill>
              </a:rPr>
              <a:t/>
            </a:r>
            <a:br>
              <a:rPr lang="ru-RU" sz="1950" dirty="0" smtClean="0">
                <a:solidFill>
                  <a:schemeClr val="accent1">
                    <a:lumMod val="75000"/>
                  </a:schemeClr>
                </a:solidFill>
              </a:rPr>
            </a:br>
            <a:r>
              <a:rPr lang="ru-RU" sz="2000" dirty="0" smtClean="0">
                <a:solidFill>
                  <a:schemeClr val="accent1">
                    <a:lumMod val="75000"/>
                  </a:schemeClr>
                </a:solidFill>
              </a:rPr>
              <a:t>          Тыва </a:t>
            </a:r>
            <a:r>
              <a:rPr lang="ru-RU" sz="2000" dirty="0" err="1" smtClean="0">
                <a:solidFill>
                  <a:schemeClr val="accent1">
                    <a:lumMod val="75000"/>
                  </a:schemeClr>
                </a:solidFill>
              </a:rPr>
              <a:t>ёзу-чанчылдар-биле</a:t>
            </a:r>
            <a:r>
              <a:rPr lang="ru-RU" sz="2000" dirty="0" smtClean="0">
                <a:solidFill>
                  <a:schemeClr val="accent1">
                    <a:lumMod val="75000"/>
                  </a:schemeClr>
                </a:solidFill>
              </a:rPr>
              <a:t> </a:t>
            </a:r>
            <a:r>
              <a:rPr lang="ru-RU" sz="2000" dirty="0" err="1" smtClean="0">
                <a:solidFill>
                  <a:schemeClr val="accent1">
                    <a:lumMod val="75000"/>
                  </a:schemeClr>
                </a:solidFill>
              </a:rPr>
              <a:t>алырга</a:t>
            </a:r>
            <a:r>
              <a:rPr lang="ru-RU" sz="2000" dirty="0" smtClean="0">
                <a:solidFill>
                  <a:schemeClr val="accent1">
                    <a:lumMod val="75000"/>
                  </a:schemeClr>
                </a:solidFill>
              </a:rPr>
              <a:t>, </a:t>
            </a:r>
            <a:r>
              <a:rPr lang="ru-RU" sz="2000" dirty="0" err="1" smtClean="0">
                <a:solidFill>
                  <a:schemeClr val="accent1">
                    <a:lumMod val="75000"/>
                  </a:schemeClr>
                </a:solidFill>
              </a:rPr>
              <a:t>чугле</a:t>
            </a:r>
            <a:r>
              <a:rPr lang="ru-RU" sz="2000" dirty="0" smtClean="0">
                <a:solidFill>
                  <a:schemeClr val="accent1">
                    <a:lumMod val="75000"/>
                  </a:schemeClr>
                </a:solidFill>
              </a:rPr>
              <a:t> эр </a:t>
            </a:r>
            <a:r>
              <a:rPr lang="ru-RU" sz="2000" dirty="0" err="1" smtClean="0">
                <a:solidFill>
                  <a:schemeClr val="accent1">
                    <a:lumMod val="75000"/>
                  </a:schemeClr>
                </a:solidFill>
              </a:rPr>
              <a:t>кижинин</a:t>
            </a:r>
            <a:r>
              <a:rPr lang="ru-RU" sz="2000" dirty="0" smtClean="0">
                <a:solidFill>
                  <a:schemeClr val="accent1">
                    <a:lumMod val="75000"/>
                  </a:schemeClr>
                </a:solidFill>
              </a:rPr>
              <a:t> кылыры </a:t>
            </a:r>
            <a:r>
              <a:rPr lang="ru-RU" sz="2000" dirty="0" err="1" smtClean="0">
                <a:solidFill>
                  <a:schemeClr val="accent1">
                    <a:lumMod val="75000"/>
                  </a:schemeClr>
                </a:solidFill>
              </a:rPr>
              <a:t>тускай</a:t>
            </a:r>
            <a:r>
              <a:rPr lang="ru-RU" sz="2000" dirty="0" smtClean="0">
                <a:solidFill>
                  <a:schemeClr val="accent1">
                    <a:lumMod val="75000"/>
                  </a:schemeClr>
                </a:solidFill>
              </a:rPr>
              <a:t>             </a:t>
            </a:r>
            <a:br>
              <a:rPr lang="ru-RU" sz="2000" dirty="0" smtClean="0">
                <a:solidFill>
                  <a:schemeClr val="accent1">
                    <a:lumMod val="75000"/>
                  </a:schemeClr>
                </a:solidFill>
              </a:rPr>
            </a:br>
            <a:r>
              <a:rPr lang="ru-RU" sz="2000" dirty="0">
                <a:solidFill>
                  <a:schemeClr val="accent1">
                    <a:lumMod val="75000"/>
                  </a:schemeClr>
                </a:solidFill>
              </a:rPr>
              <a:t> </a:t>
            </a:r>
            <a:r>
              <a:rPr lang="ru-RU" sz="2000" dirty="0" smtClean="0">
                <a:solidFill>
                  <a:schemeClr val="accent1">
                    <a:lumMod val="75000"/>
                  </a:schemeClr>
                </a:solidFill>
              </a:rPr>
              <a:t>    </a:t>
            </a:r>
            <a:r>
              <a:rPr lang="ru-RU" sz="2000" dirty="0" err="1" smtClean="0">
                <a:solidFill>
                  <a:schemeClr val="accent1">
                    <a:lumMod val="75000"/>
                  </a:schemeClr>
                </a:solidFill>
              </a:rPr>
              <a:t>ажылдар</a:t>
            </a:r>
            <a:r>
              <a:rPr lang="ru-RU" sz="2000" dirty="0" smtClean="0">
                <a:solidFill>
                  <a:schemeClr val="accent1">
                    <a:lumMod val="75000"/>
                  </a:schemeClr>
                </a:solidFill>
              </a:rPr>
              <a:t> бар </a:t>
            </a:r>
            <a:r>
              <a:rPr lang="ru-RU" sz="2000" dirty="0" err="1" smtClean="0">
                <a:solidFill>
                  <a:schemeClr val="accent1">
                    <a:lumMod val="75000"/>
                  </a:schemeClr>
                </a:solidFill>
              </a:rPr>
              <a:t>болгай</a:t>
            </a:r>
            <a:r>
              <a:rPr lang="ru-RU" sz="2000" dirty="0" smtClean="0">
                <a:solidFill>
                  <a:schemeClr val="accent1">
                    <a:lumMod val="75000"/>
                  </a:schemeClr>
                </a:solidFill>
              </a:rPr>
              <a:t>:</a:t>
            </a:r>
            <a:br>
              <a:rPr lang="ru-RU" sz="2000" dirty="0" smtClean="0">
                <a:solidFill>
                  <a:schemeClr val="accent1">
                    <a:lumMod val="75000"/>
                  </a:schemeClr>
                </a:solidFill>
              </a:rPr>
            </a:br>
            <a:r>
              <a:rPr lang="ru-RU" sz="2000" dirty="0" smtClean="0">
                <a:solidFill>
                  <a:schemeClr val="accent1">
                    <a:lumMod val="75000"/>
                  </a:schemeClr>
                </a:solidFill>
              </a:rPr>
              <a:t>	 - </a:t>
            </a:r>
            <a:r>
              <a:rPr lang="ru-RU" sz="2000" dirty="0" err="1">
                <a:solidFill>
                  <a:schemeClr val="accent1">
                    <a:lumMod val="75000"/>
                  </a:schemeClr>
                </a:solidFill>
              </a:rPr>
              <a:t>ч</a:t>
            </a:r>
            <a:r>
              <a:rPr lang="ru-RU" sz="2000" dirty="0" err="1" smtClean="0">
                <a:solidFill>
                  <a:schemeClr val="accent1">
                    <a:lumMod val="75000"/>
                  </a:schemeClr>
                </a:solidFill>
              </a:rPr>
              <a:t>ылгы</a:t>
            </a:r>
            <a:r>
              <a:rPr lang="ru-RU" sz="2000" dirty="0" smtClean="0">
                <a:solidFill>
                  <a:schemeClr val="accent1">
                    <a:lumMod val="75000"/>
                  </a:schemeClr>
                </a:solidFill>
              </a:rPr>
              <a:t> мал </a:t>
            </a:r>
            <a:r>
              <a:rPr lang="ru-RU" sz="2000" dirty="0" err="1" smtClean="0">
                <a:solidFill>
                  <a:schemeClr val="accent1">
                    <a:lumMod val="75000"/>
                  </a:schemeClr>
                </a:solidFill>
              </a:rPr>
              <a:t>кузеттээри</a:t>
            </a:r>
            <a:r>
              <a:rPr lang="ru-RU" sz="2000" dirty="0" smtClean="0">
                <a:solidFill>
                  <a:schemeClr val="accent1">
                    <a:lumMod val="75000"/>
                  </a:schemeClr>
                </a:solidFill>
              </a:rPr>
              <a:t>,</a:t>
            </a:r>
            <a:br>
              <a:rPr lang="ru-RU" sz="2000" dirty="0" smtClean="0">
                <a:solidFill>
                  <a:schemeClr val="accent1">
                    <a:lumMod val="75000"/>
                  </a:schemeClr>
                </a:solidFill>
              </a:rPr>
            </a:br>
            <a:r>
              <a:rPr lang="ru-RU" sz="2000" dirty="0" smtClean="0">
                <a:solidFill>
                  <a:schemeClr val="accent1">
                    <a:lumMod val="75000"/>
                  </a:schemeClr>
                </a:solidFill>
              </a:rPr>
              <a:t>	 - бода </a:t>
            </a:r>
            <a:r>
              <a:rPr lang="ru-RU" sz="2000" dirty="0" err="1" smtClean="0">
                <a:solidFill>
                  <a:schemeClr val="accent1">
                    <a:lumMod val="75000"/>
                  </a:schemeClr>
                </a:solidFill>
              </a:rPr>
              <a:t>соп</a:t>
            </a:r>
            <a:r>
              <a:rPr lang="ru-RU" sz="2000" dirty="0" smtClean="0">
                <a:solidFill>
                  <a:schemeClr val="accent1">
                    <a:lumMod val="75000"/>
                  </a:schemeClr>
                </a:solidFill>
              </a:rPr>
              <a:t>, </a:t>
            </a:r>
            <a:r>
              <a:rPr lang="ru-RU" sz="2000" dirty="0" err="1" smtClean="0">
                <a:solidFill>
                  <a:schemeClr val="accent1">
                    <a:lumMod val="75000"/>
                  </a:schemeClr>
                </a:solidFill>
              </a:rPr>
              <a:t>шээр</a:t>
            </a:r>
            <a:r>
              <a:rPr lang="ru-RU" sz="2000" dirty="0" smtClean="0">
                <a:solidFill>
                  <a:schemeClr val="accent1">
                    <a:lumMod val="75000"/>
                  </a:schemeClr>
                </a:solidFill>
              </a:rPr>
              <a:t> мал </a:t>
            </a:r>
            <a:r>
              <a:rPr lang="ru-RU" sz="2000" dirty="0" err="1" smtClean="0">
                <a:solidFill>
                  <a:schemeClr val="accent1">
                    <a:lumMod val="75000"/>
                  </a:schemeClr>
                </a:solidFill>
              </a:rPr>
              <a:t>озеп</a:t>
            </a:r>
            <a:r>
              <a:rPr lang="ru-RU" sz="2000" dirty="0" smtClean="0">
                <a:solidFill>
                  <a:schemeClr val="accent1">
                    <a:lumMod val="75000"/>
                  </a:schemeClr>
                </a:solidFill>
              </a:rPr>
              <a:t> </a:t>
            </a:r>
            <a:r>
              <a:rPr lang="ru-RU" sz="2000" dirty="0" err="1" smtClean="0">
                <a:solidFill>
                  <a:schemeClr val="accent1">
                    <a:lumMod val="75000"/>
                  </a:schemeClr>
                </a:solidFill>
              </a:rPr>
              <a:t>аайлаары</a:t>
            </a:r>
            <a:r>
              <a:rPr lang="ru-RU" sz="2000" dirty="0" smtClean="0">
                <a:solidFill>
                  <a:schemeClr val="accent1">
                    <a:lumMod val="75000"/>
                  </a:schemeClr>
                </a:solidFill>
              </a:rPr>
              <a:t>, </a:t>
            </a:r>
            <a:br>
              <a:rPr lang="ru-RU" sz="2000" dirty="0" smtClean="0">
                <a:solidFill>
                  <a:schemeClr val="accent1">
                    <a:lumMod val="75000"/>
                  </a:schemeClr>
                </a:solidFill>
              </a:rPr>
            </a:br>
            <a:r>
              <a:rPr lang="ru-RU" sz="2000" dirty="0" smtClean="0">
                <a:solidFill>
                  <a:schemeClr val="accent1">
                    <a:lumMod val="75000"/>
                  </a:schemeClr>
                </a:solidFill>
              </a:rPr>
              <a:t>	- </a:t>
            </a:r>
            <a:r>
              <a:rPr lang="ru-RU" sz="2000" dirty="0" err="1" smtClean="0">
                <a:solidFill>
                  <a:schemeClr val="accent1">
                    <a:lumMod val="75000"/>
                  </a:schemeClr>
                </a:solidFill>
              </a:rPr>
              <a:t>эът</a:t>
            </a:r>
            <a:r>
              <a:rPr lang="ru-RU" sz="2000" dirty="0" smtClean="0">
                <a:solidFill>
                  <a:schemeClr val="accent1">
                    <a:lumMod val="75000"/>
                  </a:schemeClr>
                </a:solidFill>
              </a:rPr>
              <a:t> </a:t>
            </a:r>
            <a:r>
              <a:rPr lang="ru-RU" sz="2000" dirty="0" err="1" smtClean="0">
                <a:solidFill>
                  <a:schemeClr val="accent1">
                    <a:lumMod val="75000"/>
                  </a:schemeClr>
                </a:solidFill>
              </a:rPr>
              <a:t>быжырары</a:t>
            </a:r>
            <a:r>
              <a:rPr lang="ru-RU" sz="2000" dirty="0" smtClean="0">
                <a:solidFill>
                  <a:schemeClr val="accent1">
                    <a:lumMod val="75000"/>
                  </a:schemeClr>
                </a:solidFill>
              </a:rPr>
              <a:t>, </a:t>
            </a:r>
            <a:r>
              <a:rPr lang="ru-RU" sz="2000" dirty="0" err="1" smtClean="0">
                <a:solidFill>
                  <a:schemeClr val="accent1">
                    <a:lumMod val="75000"/>
                  </a:schemeClr>
                </a:solidFill>
              </a:rPr>
              <a:t>эът</a:t>
            </a:r>
            <a:r>
              <a:rPr lang="ru-RU" sz="2000" dirty="0" smtClean="0">
                <a:solidFill>
                  <a:schemeClr val="accent1">
                    <a:lumMod val="75000"/>
                  </a:schemeClr>
                </a:solidFill>
              </a:rPr>
              <a:t> </a:t>
            </a:r>
            <a:r>
              <a:rPr lang="ru-RU" sz="2000" dirty="0" err="1" smtClean="0">
                <a:solidFill>
                  <a:schemeClr val="accent1">
                    <a:lumMod val="75000"/>
                  </a:schemeClr>
                </a:solidFill>
              </a:rPr>
              <a:t>кезери</a:t>
            </a:r>
            <a:r>
              <a:rPr lang="ru-RU" sz="2000" dirty="0" smtClean="0">
                <a:solidFill>
                  <a:schemeClr val="accent1">
                    <a:lumMod val="75000"/>
                  </a:schemeClr>
                </a:solidFill>
              </a:rPr>
              <a:t>, </a:t>
            </a:r>
            <a:br>
              <a:rPr lang="ru-RU" sz="2000" dirty="0" smtClean="0">
                <a:solidFill>
                  <a:schemeClr val="accent1">
                    <a:lumMod val="75000"/>
                  </a:schemeClr>
                </a:solidFill>
              </a:rPr>
            </a:br>
            <a:r>
              <a:rPr lang="ru-RU" sz="2000" dirty="0" smtClean="0">
                <a:solidFill>
                  <a:schemeClr val="accent1">
                    <a:lumMod val="75000"/>
                  </a:schemeClr>
                </a:solidFill>
              </a:rPr>
              <a:t>	 - </a:t>
            </a:r>
            <a:r>
              <a:rPr lang="ru-RU" sz="2000" dirty="0" err="1" smtClean="0">
                <a:solidFill>
                  <a:schemeClr val="accent1">
                    <a:lumMod val="75000"/>
                  </a:schemeClr>
                </a:solidFill>
              </a:rPr>
              <a:t>кышка</a:t>
            </a:r>
            <a:r>
              <a:rPr lang="ru-RU" sz="2000" dirty="0" smtClean="0">
                <a:solidFill>
                  <a:schemeClr val="accent1">
                    <a:lumMod val="75000"/>
                  </a:schemeClr>
                </a:solidFill>
              </a:rPr>
              <a:t> тускай чем </a:t>
            </a:r>
            <a:r>
              <a:rPr lang="ru-RU" sz="2000" dirty="0" err="1" smtClean="0">
                <a:solidFill>
                  <a:schemeClr val="accent1">
                    <a:lumMod val="75000"/>
                  </a:schemeClr>
                </a:solidFill>
              </a:rPr>
              <a:t>хырбача</a:t>
            </a:r>
            <a:r>
              <a:rPr lang="ru-RU" sz="2000" dirty="0" smtClean="0">
                <a:solidFill>
                  <a:schemeClr val="accent1">
                    <a:lumMod val="75000"/>
                  </a:schemeClr>
                </a:solidFill>
              </a:rPr>
              <a:t>, </a:t>
            </a:r>
            <a:r>
              <a:rPr lang="ru-RU" sz="2000" dirty="0" err="1" smtClean="0">
                <a:solidFill>
                  <a:schemeClr val="accent1">
                    <a:lumMod val="75000"/>
                  </a:schemeClr>
                </a:solidFill>
              </a:rPr>
              <a:t>ууже</a:t>
            </a:r>
            <a:r>
              <a:rPr lang="ru-RU" sz="2000" dirty="0" smtClean="0">
                <a:solidFill>
                  <a:schemeClr val="accent1">
                    <a:lumMod val="75000"/>
                  </a:schemeClr>
                </a:solidFill>
              </a:rPr>
              <a:t> кылыры </a:t>
            </a:r>
            <a:r>
              <a:rPr lang="ru-RU" sz="2000" dirty="0" err="1" smtClean="0">
                <a:solidFill>
                  <a:schemeClr val="accent1">
                    <a:lumMod val="75000"/>
                  </a:schemeClr>
                </a:solidFill>
              </a:rPr>
              <a:t>дээрге-ле</a:t>
            </a:r>
            <a:r>
              <a:rPr lang="ru-RU" sz="2000" dirty="0" smtClean="0">
                <a:solidFill>
                  <a:schemeClr val="accent1">
                    <a:lumMod val="75000"/>
                  </a:schemeClr>
                </a:solidFill>
              </a:rPr>
              <a:t> эр </a:t>
            </a:r>
            <a:r>
              <a:rPr lang="ru-RU" sz="2000" dirty="0" err="1" smtClean="0">
                <a:solidFill>
                  <a:schemeClr val="accent1">
                    <a:lumMod val="75000"/>
                  </a:schemeClr>
                </a:solidFill>
              </a:rPr>
              <a:t>кижиге</a:t>
            </a:r>
            <a:r>
              <a:rPr lang="ru-RU" sz="2000" dirty="0" smtClean="0">
                <a:solidFill>
                  <a:schemeClr val="accent1">
                    <a:lumMod val="75000"/>
                  </a:schemeClr>
                </a:solidFill>
              </a:rPr>
              <a:t> </a:t>
            </a:r>
            <a:br>
              <a:rPr lang="ru-RU" sz="2000" dirty="0" smtClean="0">
                <a:solidFill>
                  <a:schemeClr val="accent1">
                    <a:lumMod val="75000"/>
                  </a:schemeClr>
                </a:solidFill>
              </a:rPr>
            </a:br>
            <a:r>
              <a:rPr lang="ru-RU" sz="2000" dirty="0">
                <a:solidFill>
                  <a:schemeClr val="accent1">
                    <a:lumMod val="75000"/>
                  </a:schemeClr>
                </a:solidFill>
              </a:rPr>
              <a:t> </a:t>
            </a:r>
            <a:r>
              <a:rPr lang="ru-RU" sz="2000" dirty="0" smtClean="0">
                <a:solidFill>
                  <a:schemeClr val="accent1">
                    <a:lumMod val="75000"/>
                  </a:schemeClr>
                </a:solidFill>
              </a:rPr>
              <a:t>   </a:t>
            </a:r>
            <a:r>
              <a:rPr lang="ru-RU" sz="2000" dirty="0" err="1" smtClean="0">
                <a:solidFill>
                  <a:schemeClr val="accent1">
                    <a:lumMod val="75000"/>
                  </a:schemeClr>
                </a:solidFill>
              </a:rPr>
              <a:t>хамааржыр</a:t>
            </a:r>
            <a:r>
              <a:rPr lang="ru-RU" sz="2000" dirty="0" smtClean="0">
                <a:solidFill>
                  <a:schemeClr val="accent1">
                    <a:lumMod val="75000"/>
                  </a:schemeClr>
                </a:solidFill>
              </a:rPr>
              <a:t>. Эр кижи эр </a:t>
            </a:r>
            <a:r>
              <a:rPr lang="ru-RU" sz="2000" dirty="0" err="1" smtClean="0">
                <a:solidFill>
                  <a:schemeClr val="accent1">
                    <a:lumMod val="75000"/>
                  </a:schemeClr>
                </a:solidFill>
              </a:rPr>
              <a:t>угаанныг</a:t>
            </a:r>
            <a:r>
              <a:rPr lang="ru-RU" sz="2000" dirty="0" smtClean="0">
                <a:solidFill>
                  <a:schemeClr val="accent1">
                    <a:lumMod val="75000"/>
                  </a:schemeClr>
                </a:solidFill>
              </a:rPr>
              <a:t> </a:t>
            </a:r>
            <a:r>
              <a:rPr lang="ru-RU" sz="2000" dirty="0" err="1" smtClean="0">
                <a:solidFill>
                  <a:schemeClr val="accent1">
                    <a:lumMod val="75000"/>
                  </a:schemeClr>
                </a:solidFill>
              </a:rPr>
              <a:t>болур</a:t>
            </a:r>
            <a:r>
              <a:rPr lang="ru-RU" sz="2000" dirty="0" smtClean="0">
                <a:solidFill>
                  <a:schemeClr val="accent1">
                    <a:lumMod val="75000"/>
                  </a:schemeClr>
                </a:solidFill>
              </a:rPr>
              <a:t> </a:t>
            </a:r>
            <a:r>
              <a:rPr lang="ru-RU" sz="2000" dirty="0" err="1" smtClean="0">
                <a:solidFill>
                  <a:schemeClr val="accent1">
                    <a:lumMod val="75000"/>
                  </a:schemeClr>
                </a:solidFill>
              </a:rPr>
              <a:t>дээр</a:t>
            </a:r>
            <a:r>
              <a:rPr lang="ru-RU" sz="2000" dirty="0" smtClean="0">
                <a:solidFill>
                  <a:schemeClr val="accent1">
                    <a:lumMod val="75000"/>
                  </a:schemeClr>
                </a:solidFill>
              </a:rPr>
              <a:t> </a:t>
            </a:r>
            <a:r>
              <a:rPr lang="ru-RU" sz="2000" dirty="0" err="1" smtClean="0">
                <a:solidFill>
                  <a:schemeClr val="accent1">
                    <a:lumMod val="75000"/>
                  </a:schemeClr>
                </a:solidFill>
              </a:rPr>
              <a:t>болгай</a:t>
            </a:r>
            <a:r>
              <a:rPr lang="ru-RU" sz="2000" dirty="0" smtClean="0">
                <a:solidFill>
                  <a:schemeClr val="accent1">
                    <a:lumMod val="75000"/>
                  </a:schemeClr>
                </a:solidFill>
              </a:rPr>
              <a:t>. </a:t>
            </a:r>
            <a:r>
              <a:rPr lang="ru-RU" sz="2000" dirty="0" err="1" smtClean="0">
                <a:solidFill>
                  <a:schemeClr val="accent1">
                    <a:lumMod val="75000"/>
                  </a:schemeClr>
                </a:solidFill>
              </a:rPr>
              <a:t>Ол</a:t>
            </a:r>
            <a:r>
              <a:rPr lang="ru-RU" sz="2000" dirty="0" smtClean="0">
                <a:solidFill>
                  <a:schemeClr val="accent1">
                    <a:lumMod val="75000"/>
                  </a:schemeClr>
                </a:solidFill>
              </a:rPr>
              <a:t> </a:t>
            </a:r>
            <a:r>
              <a:rPr lang="ru-RU" sz="2000" dirty="0" err="1" smtClean="0">
                <a:solidFill>
                  <a:schemeClr val="accent1">
                    <a:lumMod val="75000"/>
                  </a:schemeClr>
                </a:solidFill>
              </a:rPr>
              <a:t>чугле</a:t>
            </a:r>
            <a:r>
              <a:rPr lang="ru-RU" sz="2000" dirty="0" smtClean="0">
                <a:solidFill>
                  <a:schemeClr val="accent1">
                    <a:lumMod val="75000"/>
                  </a:schemeClr>
                </a:solidFill>
              </a:rPr>
              <a:t>  </a:t>
            </a:r>
            <a:br>
              <a:rPr lang="ru-RU" sz="2000" dirty="0" smtClean="0">
                <a:solidFill>
                  <a:schemeClr val="accent1">
                    <a:lumMod val="75000"/>
                  </a:schemeClr>
                </a:solidFill>
              </a:rPr>
            </a:br>
            <a:r>
              <a:rPr lang="ru-RU" sz="2000" dirty="0">
                <a:solidFill>
                  <a:schemeClr val="accent1">
                    <a:lumMod val="75000"/>
                  </a:schemeClr>
                </a:solidFill>
              </a:rPr>
              <a:t> </a:t>
            </a:r>
            <a:r>
              <a:rPr lang="ru-RU" sz="2000" dirty="0" smtClean="0">
                <a:solidFill>
                  <a:schemeClr val="accent1">
                    <a:lumMod val="75000"/>
                  </a:schemeClr>
                </a:solidFill>
              </a:rPr>
              <a:t>   </a:t>
            </a:r>
            <a:r>
              <a:rPr lang="ru-RU" sz="2000" dirty="0" err="1" smtClean="0">
                <a:solidFill>
                  <a:schemeClr val="accent1">
                    <a:lumMod val="75000"/>
                  </a:schemeClr>
                </a:solidFill>
              </a:rPr>
              <a:t>амыдыралдын</a:t>
            </a:r>
            <a:r>
              <a:rPr lang="ru-RU" sz="2000" dirty="0" smtClean="0">
                <a:solidFill>
                  <a:schemeClr val="accent1">
                    <a:lumMod val="75000"/>
                  </a:schemeClr>
                </a:solidFill>
              </a:rPr>
              <a:t> нарын </a:t>
            </a:r>
            <a:r>
              <a:rPr lang="ru-RU" sz="2000" dirty="0" err="1" smtClean="0">
                <a:solidFill>
                  <a:schemeClr val="accent1">
                    <a:lumMod val="75000"/>
                  </a:schemeClr>
                </a:solidFill>
              </a:rPr>
              <a:t>айтырыын</a:t>
            </a:r>
            <a:r>
              <a:rPr lang="ru-RU" sz="2000" dirty="0" smtClean="0">
                <a:solidFill>
                  <a:schemeClr val="accent1">
                    <a:lumMod val="75000"/>
                  </a:schemeClr>
                </a:solidFill>
              </a:rPr>
              <a:t> </a:t>
            </a:r>
            <a:r>
              <a:rPr lang="ru-RU" sz="2000" dirty="0" err="1" smtClean="0">
                <a:solidFill>
                  <a:schemeClr val="accent1">
                    <a:lumMod val="75000"/>
                  </a:schemeClr>
                </a:solidFill>
              </a:rPr>
              <a:t>шиитпирлээринде</a:t>
            </a:r>
            <a:r>
              <a:rPr lang="ru-RU" sz="2000" dirty="0" smtClean="0">
                <a:solidFill>
                  <a:schemeClr val="accent1">
                    <a:lumMod val="75000"/>
                  </a:schemeClr>
                </a:solidFill>
              </a:rPr>
              <a:t>, эр </a:t>
            </a:r>
            <a:r>
              <a:rPr lang="ru-RU" sz="2000" dirty="0" err="1" smtClean="0">
                <a:solidFill>
                  <a:schemeClr val="accent1">
                    <a:lumMod val="75000"/>
                  </a:schemeClr>
                </a:solidFill>
              </a:rPr>
              <a:t>адын</a:t>
            </a:r>
            <a:r>
              <a:rPr lang="ru-RU" sz="2000" dirty="0" smtClean="0">
                <a:solidFill>
                  <a:schemeClr val="accent1">
                    <a:lumMod val="75000"/>
                  </a:schemeClr>
                </a:solidFill>
              </a:rPr>
              <a:t> </a:t>
            </a:r>
            <a:r>
              <a:rPr lang="ru-RU" sz="2000" dirty="0" err="1" smtClean="0">
                <a:solidFill>
                  <a:schemeClr val="accent1">
                    <a:lumMod val="75000"/>
                  </a:schemeClr>
                </a:solidFill>
              </a:rPr>
              <a:t>сыкпазында</a:t>
            </a:r>
            <a:r>
              <a:rPr lang="ru-RU" sz="2000" dirty="0" smtClean="0">
                <a:solidFill>
                  <a:schemeClr val="accent1">
                    <a:lumMod val="75000"/>
                  </a:schemeClr>
                </a:solidFill>
              </a:rPr>
              <a:t>, </a:t>
            </a:r>
            <a:br>
              <a:rPr lang="ru-RU" sz="2000" dirty="0" smtClean="0">
                <a:solidFill>
                  <a:schemeClr val="accent1">
                    <a:lumMod val="75000"/>
                  </a:schemeClr>
                </a:solidFill>
              </a:rPr>
            </a:br>
            <a:r>
              <a:rPr lang="ru-RU" sz="2000" dirty="0">
                <a:solidFill>
                  <a:schemeClr val="accent1">
                    <a:lumMod val="75000"/>
                  </a:schemeClr>
                </a:solidFill>
              </a:rPr>
              <a:t> </a:t>
            </a:r>
            <a:r>
              <a:rPr lang="ru-RU" sz="2000" dirty="0" smtClean="0">
                <a:solidFill>
                  <a:schemeClr val="accent1">
                    <a:lumMod val="75000"/>
                  </a:schemeClr>
                </a:solidFill>
              </a:rPr>
              <a:t>   улус </a:t>
            </a:r>
            <a:r>
              <a:rPr lang="ru-RU" sz="2000" dirty="0" err="1" smtClean="0">
                <a:solidFill>
                  <a:schemeClr val="accent1">
                    <a:lumMod val="75000"/>
                  </a:schemeClr>
                </a:solidFill>
              </a:rPr>
              <a:t>дорамчылавазында</a:t>
            </a:r>
            <a:r>
              <a:rPr lang="ru-RU" sz="2000" dirty="0" smtClean="0">
                <a:solidFill>
                  <a:schemeClr val="accent1">
                    <a:lumMod val="75000"/>
                  </a:schemeClr>
                </a:solidFill>
              </a:rPr>
              <a:t> </a:t>
            </a:r>
            <a:r>
              <a:rPr lang="ru-RU" sz="2000" dirty="0" err="1" smtClean="0">
                <a:solidFill>
                  <a:schemeClr val="accent1">
                    <a:lumMod val="75000"/>
                  </a:schemeClr>
                </a:solidFill>
              </a:rPr>
              <a:t>эвес</a:t>
            </a:r>
            <a:r>
              <a:rPr lang="ru-RU" sz="2000" dirty="0" smtClean="0">
                <a:solidFill>
                  <a:schemeClr val="accent1">
                    <a:lumMod val="75000"/>
                  </a:schemeClr>
                </a:solidFill>
              </a:rPr>
              <a:t>. Эр </a:t>
            </a:r>
            <a:r>
              <a:rPr lang="ru-RU" sz="2000" dirty="0" err="1" smtClean="0">
                <a:solidFill>
                  <a:schemeClr val="accent1">
                    <a:lumMod val="75000"/>
                  </a:schemeClr>
                </a:solidFill>
              </a:rPr>
              <a:t>угаан</a:t>
            </a:r>
            <a:r>
              <a:rPr lang="ru-RU" sz="2000" dirty="0" smtClean="0">
                <a:solidFill>
                  <a:schemeClr val="accent1">
                    <a:lumMod val="75000"/>
                  </a:schemeClr>
                </a:solidFill>
              </a:rPr>
              <a:t> </a:t>
            </a:r>
            <a:r>
              <a:rPr lang="ru-RU" sz="2000" dirty="0" err="1" smtClean="0">
                <a:solidFill>
                  <a:schemeClr val="accent1">
                    <a:lumMod val="75000"/>
                  </a:schemeClr>
                </a:solidFill>
              </a:rPr>
              <a:t>чаагай</a:t>
            </a:r>
            <a:r>
              <a:rPr lang="ru-RU" sz="2000" dirty="0" smtClean="0">
                <a:solidFill>
                  <a:schemeClr val="accent1">
                    <a:lumMod val="75000"/>
                  </a:schemeClr>
                </a:solidFill>
              </a:rPr>
              <a:t> </a:t>
            </a:r>
            <a:r>
              <a:rPr lang="ru-RU" sz="2000" dirty="0" err="1" smtClean="0">
                <a:solidFill>
                  <a:schemeClr val="accent1">
                    <a:lumMod val="75000"/>
                  </a:schemeClr>
                </a:solidFill>
              </a:rPr>
              <a:t>сеткилге</a:t>
            </a:r>
            <a:r>
              <a:rPr lang="ru-RU" sz="2000" dirty="0" smtClean="0">
                <a:solidFill>
                  <a:schemeClr val="accent1">
                    <a:lumMod val="75000"/>
                  </a:schemeClr>
                </a:solidFill>
              </a:rPr>
              <a:t>, </a:t>
            </a:r>
            <a:r>
              <a:rPr lang="ru-RU" sz="2000" dirty="0" err="1" smtClean="0">
                <a:solidFill>
                  <a:schemeClr val="accent1">
                    <a:lumMod val="75000"/>
                  </a:schemeClr>
                </a:solidFill>
              </a:rPr>
              <a:t>деткимчеге</a:t>
            </a:r>
            <a:r>
              <a:rPr lang="ru-RU" sz="2000" dirty="0" smtClean="0">
                <a:solidFill>
                  <a:schemeClr val="accent1">
                    <a:lumMod val="75000"/>
                  </a:schemeClr>
                </a:solidFill>
              </a:rPr>
              <a:t>, </a:t>
            </a:r>
            <a:r>
              <a:rPr lang="ru-RU" sz="2000" dirty="0" err="1" smtClean="0">
                <a:solidFill>
                  <a:schemeClr val="accent1">
                    <a:lumMod val="75000"/>
                  </a:schemeClr>
                </a:solidFill>
              </a:rPr>
              <a:t>эрес</a:t>
            </a:r>
            <a:r>
              <a:rPr lang="ru-RU" sz="2000" dirty="0" smtClean="0">
                <a:solidFill>
                  <a:schemeClr val="accent1">
                    <a:lumMod val="75000"/>
                  </a:schemeClr>
                </a:solidFill>
              </a:rPr>
              <a:t> </a:t>
            </a:r>
            <a:br>
              <a:rPr lang="ru-RU" sz="2000" dirty="0" smtClean="0">
                <a:solidFill>
                  <a:schemeClr val="accent1">
                    <a:lumMod val="75000"/>
                  </a:schemeClr>
                </a:solidFill>
              </a:rPr>
            </a:br>
            <a:r>
              <a:rPr lang="ru-RU" sz="2000" dirty="0">
                <a:solidFill>
                  <a:schemeClr val="accent1">
                    <a:lumMod val="75000"/>
                  </a:schemeClr>
                </a:solidFill>
              </a:rPr>
              <a:t> </a:t>
            </a:r>
            <a:r>
              <a:rPr lang="ru-RU" sz="2000" dirty="0" smtClean="0">
                <a:solidFill>
                  <a:schemeClr val="accent1">
                    <a:lumMod val="75000"/>
                  </a:schemeClr>
                </a:solidFill>
              </a:rPr>
              <a:t>   </a:t>
            </a:r>
            <a:r>
              <a:rPr lang="ru-RU" sz="2000" dirty="0" err="1" smtClean="0">
                <a:solidFill>
                  <a:schemeClr val="accent1">
                    <a:lumMod val="75000"/>
                  </a:schemeClr>
                </a:solidFill>
              </a:rPr>
              <a:t>дидим</a:t>
            </a:r>
            <a:r>
              <a:rPr lang="ru-RU" sz="2000" dirty="0" smtClean="0">
                <a:solidFill>
                  <a:schemeClr val="accent1">
                    <a:lumMod val="75000"/>
                  </a:schemeClr>
                </a:solidFill>
              </a:rPr>
              <a:t> </a:t>
            </a:r>
            <a:r>
              <a:rPr lang="ru-RU" sz="2000" dirty="0" err="1" smtClean="0">
                <a:solidFill>
                  <a:schemeClr val="accent1">
                    <a:lumMod val="75000"/>
                  </a:schemeClr>
                </a:solidFill>
              </a:rPr>
              <a:t>чорукка</a:t>
            </a:r>
            <a:r>
              <a:rPr lang="ru-RU" sz="2000" dirty="0" smtClean="0">
                <a:solidFill>
                  <a:schemeClr val="accent1">
                    <a:lumMod val="75000"/>
                  </a:schemeClr>
                </a:solidFill>
              </a:rPr>
              <a:t>, </a:t>
            </a:r>
            <a:r>
              <a:rPr lang="ru-RU" sz="2000" dirty="0" err="1" smtClean="0">
                <a:solidFill>
                  <a:schemeClr val="accent1">
                    <a:lumMod val="75000"/>
                  </a:schemeClr>
                </a:solidFill>
              </a:rPr>
              <a:t>огбелеринге</a:t>
            </a:r>
            <a:r>
              <a:rPr lang="ru-RU" sz="2000" dirty="0" smtClean="0">
                <a:solidFill>
                  <a:schemeClr val="accent1">
                    <a:lumMod val="75000"/>
                  </a:schemeClr>
                </a:solidFill>
              </a:rPr>
              <a:t> эки </a:t>
            </a:r>
            <a:r>
              <a:rPr lang="ru-RU" sz="2000" dirty="0" err="1" smtClean="0">
                <a:solidFill>
                  <a:schemeClr val="accent1">
                    <a:lumMod val="75000"/>
                  </a:schemeClr>
                </a:solidFill>
              </a:rPr>
              <a:t>хамаарылгага</a:t>
            </a:r>
            <a:r>
              <a:rPr lang="ru-RU" sz="2000" dirty="0" smtClean="0">
                <a:solidFill>
                  <a:schemeClr val="accent1">
                    <a:lumMod val="75000"/>
                  </a:schemeClr>
                </a:solidFill>
              </a:rPr>
              <a:t> база </a:t>
            </a:r>
            <a:r>
              <a:rPr lang="ru-RU" sz="2000" dirty="0" err="1" smtClean="0">
                <a:solidFill>
                  <a:schemeClr val="accent1">
                    <a:lumMod val="75000"/>
                  </a:schemeClr>
                </a:solidFill>
              </a:rPr>
              <a:t>коступ</a:t>
            </a:r>
            <a:r>
              <a:rPr lang="ru-RU" sz="2000" dirty="0" smtClean="0">
                <a:solidFill>
                  <a:schemeClr val="accent1">
                    <a:lumMod val="75000"/>
                  </a:schemeClr>
                </a:solidFill>
              </a:rPr>
              <a:t> </a:t>
            </a:r>
            <a:r>
              <a:rPr lang="ru-RU" sz="2000" dirty="0" err="1" smtClean="0">
                <a:solidFill>
                  <a:schemeClr val="accent1">
                    <a:lumMod val="75000"/>
                  </a:schemeClr>
                </a:solidFill>
              </a:rPr>
              <a:t>кээр</a:t>
            </a:r>
            <a:r>
              <a:rPr lang="ru-RU" sz="2000" dirty="0" smtClean="0">
                <a:solidFill>
                  <a:schemeClr val="accent1">
                    <a:lumMod val="75000"/>
                  </a:schemeClr>
                </a:solidFill>
              </a:rPr>
              <a:t>. </a:t>
            </a:r>
            <a:r>
              <a:rPr lang="ru-RU" sz="2000" dirty="0" err="1" smtClean="0">
                <a:solidFill>
                  <a:schemeClr val="accent1">
                    <a:lumMod val="75000"/>
                  </a:schemeClr>
                </a:solidFill>
              </a:rPr>
              <a:t>Ынчангаш</a:t>
            </a:r>
            <a:r>
              <a:rPr lang="ru-RU" sz="2000" dirty="0" smtClean="0">
                <a:solidFill>
                  <a:schemeClr val="accent1">
                    <a:lumMod val="75000"/>
                  </a:schemeClr>
                </a:solidFill>
              </a:rPr>
              <a:t> </a:t>
            </a:r>
            <a:br>
              <a:rPr lang="ru-RU" sz="2000" dirty="0" smtClean="0">
                <a:solidFill>
                  <a:schemeClr val="accent1">
                    <a:lumMod val="75000"/>
                  </a:schemeClr>
                </a:solidFill>
              </a:rPr>
            </a:br>
            <a:r>
              <a:rPr lang="ru-RU" sz="2000" dirty="0">
                <a:solidFill>
                  <a:schemeClr val="accent1">
                    <a:lumMod val="75000"/>
                  </a:schemeClr>
                </a:solidFill>
              </a:rPr>
              <a:t> </a:t>
            </a:r>
            <a:r>
              <a:rPr lang="ru-RU" sz="2000" dirty="0" smtClean="0">
                <a:solidFill>
                  <a:schemeClr val="accent1">
                    <a:lumMod val="75000"/>
                  </a:schemeClr>
                </a:solidFill>
              </a:rPr>
              <a:t>   эр кижи </a:t>
            </a:r>
            <a:r>
              <a:rPr lang="ru-RU" sz="2000" dirty="0" err="1" smtClean="0">
                <a:solidFill>
                  <a:schemeClr val="accent1">
                    <a:lumMod val="75000"/>
                  </a:schemeClr>
                </a:solidFill>
              </a:rPr>
              <a:t>ургулчу</a:t>
            </a:r>
            <a:r>
              <a:rPr lang="ru-RU" sz="2000" dirty="0" smtClean="0">
                <a:solidFill>
                  <a:schemeClr val="accent1">
                    <a:lumMod val="75000"/>
                  </a:schemeClr>
                </a:solidFill>
              </a:rPr>
              <a:t> эр </a:t>
            </a:r>
            <a:r>
              <a:rPr lang="ru-RU" sz="2000" dirty="0" err="1" smtClean="0">
                <a:solidFill>
                  <a:schemeClr val="accent1">
                    <a:lumMod val="75000"/>
                  </a:schemeClr>
                </a:solidFill>
              </a:rPr>
              <a:t>угааныг</a:t>
            </a:r>
            <a:r>
              <a:rPr lang="ru-RU" sz="2000" dirty="0" smtClean="0">
                <a:solidFill>
                  <a:schemeClr val="accent1">
                    <a:lumMod val="75000"/>
                  </a:schemeClr>
                </a:solidFill>
              </a:rPr>
              <a:t> </a:t>
            </a:r>
            <a:r>
              <a:rPr lang="ru-RU" sz="2000" dirty="0" err="1" smtClean="0">
                <a:solidFill>
                  <a:schemeClr val="accent1">
                    <a:lumMod val="75000"/>
                  </a:schemeClr>
                </a:solidFill>
              </a:rPr>
              <a:t>чоруур</a:t>
            </a:r>
            <a:r>
              <a:rPr lang="ru-RU" sz="2000" dirty="0" smtClean="0">
                <a:solidFill>
                  <a:schemeClr val="accent1">
                    <a:lumMod val="75000"/>
                  </a:schemeClr>
                </a:solidFill>
              </a:rPr>
              <a:t> </a:t>
            </a:r>
            <a:r>
              <a:rPr lang="ru-RU" sz="2000" dirty="0" err="1" smtClean="0">
                <a:solidFill>
                  <a:schemeClr val="accent1">
                    <a:lumMod val="75000"/>
                  </a:schemeClr>
                </a:solidFill>
              </a:rPr>
              <a:t>ужурлуг</a:t>
            </a:r>
            <a:r>
              <a:rPr lang="ru-RU" sz="2000" dirty="0" smtClean="0">
                <a:solidFill>
                  <a:schemeClr val="accent1">
                    <a:lumMod val="75000"/>
                  </a:schemeClr>
                </a:solidFill>
              </a:rPr>
              <a:t>.</a:t>
            </a:r>
            <a:br>
              <a:rPr lang="ru-RU" sz="2000" dirty="0" smtClean="0">
                <a:solidFill>
                  <a:schemeClr val="accent1">
                    <a:lumMod val="75000"/>
                  </a:schemeClr>
                </a:solidFill>
              </a:rPr>
            </a:br>
            <a:r>
              <a:rPr lang="ru-RU" sz="2000" dirty="0" smtClean="0">
                <a:solidFill>
                  <a:schemeClr val="accent1">
                    <a:lumMod val="75000"/>
                  </a:schemeClr>
                </a:solidFill>
              </a:rPr>
              <a:t>          Эр </a:t>
            </a:r>
            <a:r>
              <a:rPr lang="ru-RU" sz="2000" dirty="0" err="1" smtClean="0">
                <a:solidFill>
                  <a:schemeClr val="accent1">
                    <a:lumMod val="75000"/>
                  </a:schemeClr>
                </a:solidFill>
              </a:rPr>
              <a:t>кжинин</a:t>
            </a:r>
            <a:r>
              <a:rPr lang="ru-RU" sz="2000" dirty="0" smtClean="0">
                <a:solidFill>
                  <a:schemeClr val="accent1">
                    <a:lumMod val="75000"/>
                  </a:schemeClr>
                </a:solidFill>
              </a:rPr>
              <a:t> </a:t>
            </a:r>
            <a:r>
              <a:rPr lang="ru-RU" sz="2000" dirty="0" err="1" smtClean="0">
                <a:solidFill>
                  <a:schemeClr val="accent1">
                    <a:lumMod val="75000"/>
                  </a:schemeClr>
                </a:solidFill>
              </a:rPr>
              <a:t>хоомейлеп</a:t>
            </a:r>
            <a:r>
              <a:rPr lang="ru-RU" sz="2000" dirty="0" smtClean="0">
                <a:solidFill>
                  <a:schemeClr val="accent1">
                    <a:lumMod val="75000"/>
                  </a:schemeClr>
                </a:solidFill>
              </a:rPr>
              <a:t>, </a:t>
            </a:r>
            <a:r>
              <a:rPr lang="ru-RU" sz="2000" dirty="0" err="1" smtClean="0">
                <a:solidFill>
                  <a:schemeClr val="accent1">
                    <a:lumMod val="75000"/>
                  </a:schemeClr>
                </a:solidFill>
              </a:rPr>
              <a:t>ырлап</a:t>
            </a:r>
            <a:r>
              <a:rPr lang="ru-RU" sz="2000" dirty="0" smtClean="0">
                <a:solidFill>
                  <a:schemeClr val="accent1">
                    <a:lumMod val="75000"/>
                  </a:schemeClr>
                </a:solidFill>
              </a:rPr>
              <a:t> </a:t>
            </a:r>
            <a:r>
              <a:rPr lang="ru-RU" sz="2000" dirty="0" err="1" smtClean="0">
                <a:solidFill>
                  <a:schemeClr val="accent1">
                    <a:lumMod val="75000"/>
                  </a:schemeClr>
                </a:solidFill>
              </a:rPr>
              <a:t>ёзулалдар</a:t>
            </a:r>
            <a:r>
              <a:rPr lang="ru-RU" sz="2000" dirty="0" smtClean="0">
                <a:solidFill>
                  <a:schemeClr val="accent1">
                    <a:lumMod val="75000"/>
                  </a:schemeClr>
                </a:solidFill>
              </a:rPr>
              <a:t> билири база </a:t>
            </a:r>
            <a:r>
              <a:rPr lang="ru-RU" sz="2000" dirty="0" err="1" smtClean="0">
                <a:solidFill>
                  <a:schemeClr val="accent1">
                    <a:lumMod val="75000"/>
                  </a:schemeClr>
                </a:solidFill>
              </a:rPr>
              <a:t>будуш</a:t>
            </a:r>
            <a:r>
              <a:rPr lang="ru-RU" sz="2000" dirty="0" smtClean="0">
                <a:solidFill>
                  <a:schemeClr val="accent1">
                    <a:lumMod val="75000"/>
                  </a:schemeClr>
                </a:solidFill>
              </a:rPr>
              <a:t>. </a:t>
            </a:r>
            <a:r>
              <a:rPr lang="ru-RU" sz="2000" dirty="0" err="1" smtClean="0">
                <a:solidFill>
                  <a:schemeClr val="accent1">
                    <a:lumMod val="75000"/>
                  </a:schemeClr>
                </a:solidFill>
              </a:rPr>
              <a:t>Ынчалза</a:t>
            </a:r>
            <a:r>
              <a:rPr lang="ru-RU" sz="2000" dirty="0" smtClean="0">
                <a:solidFill>
                  <a:schemeClr val="accent1">
                    <a:lumMod val="75000"/>
                  </a:schemeClr>
                </a:solidFill>
              </a:rPr>
              <a:t>-</a:t>
            </a:r>
            <a:br>
              <a:rPr lang="ru-RU" sz="2000" dirty="0" smtClean="0">
                <a:solidFill>
                  <a:schemeClr val="accent1">
                    <a:lumMod val="75000"/>
                  </a:schemeClr>
                </a:solidFill>
              </a:rPr>
            </a:br>
            <a:r>
              <a:rPr lang="ru-RU" sz="2000" dirty="0">
                <a:solidFill>
                  <a:schemeClr val="accent1">
                    <a:lumMod val="75000"/>
                  </a:schemeClr>
                </a:solidFill>
              </a:rPr>
              <a:t> </a:t>
            </a:r>
            <a:r>
              <a:rPr lang="ru-RU" sz="2000" dirty="0" smtClean="0">
                <a:solidFill>
                  <a:schemeClr val="accent1">
                    <a:lumMod val="75000"/>
                  </a:schemeClr>
                </a:solidFill>
              </a:rPr>
              <a:t>   </a:t>
            </a:r>
            <a:r>
              <a:rPr lang="ru-RU" sz="2000" dirty="0" err="1" smtClean="0">
                <a:solidFill>
                  <a:schemeClr val="accent1">
                    <a:lumMod val="75000"/>
                  </a:schemeClr>
                </a:solidFill>
              </a:rPr>
              <a:t>даа</a:t>
            </a:r>
            <a:r>
              <a:rPr lang="ru-RU" sz="2000" dirty="0" smtClean="0">
                <a:solidFill>
                  <a:schemeClr val="accent1">
                    <a:lumMod val="75000"/>
                  </a:schemeClr>
                </a:solidFill>
              </a:rPr>
              <a:t> «</a:t>
            </a:r>
            <a:r>
              <a:rPr lang="ru-RU" sz="2000" dirty="0" err="1" smtClean="0">
                <a:solidFill>
                  <a:schemeClr val="accent1">
                    <a:lumMod val="75000"/>
                  </a:schemeClr>
                </a:solidFill>
              </a:rPr>
              <a:t>оол</a:t>
            </a:r>
            <a:r>
              <a:rPr lang="ru-RU" sz="2000" dirty="0" smtClean="0">
                <a:solidFill>
                  <a:schemeClr val="accent1">
                    <a:lumMod val="75000"/>
                  </a:schemeClr>
                </a:solidFill>
              </a:rPr>
              <a:t> </a:t>
            </a:r>
            <a:r>
              <a:rPr lang="ru-RU" sz="2000" dirty="0" err="1" smtClean="0">
                <a:solidFill>
                  <a:schemeClr val="accent1">
                    <a:lumMod val="75000"/>
                  </a:schemeClr>
                </a:solidFill>
              </a:rPr>
              <a:t>уруг</a:t>
            </a:r>
            <a:r>
              <a:rPr lang="ru-RU" sz="2000" dirty="0" smtClean="0">
                <a:solidFill>
                  <a:schemeClr val="accent1">
                    <a:lumMod val="75000"/>
                  </a:schemeClr>
                </a:solidFill>
              </a:rPr>
              <a:t> </a:t>
            </a:r>
            <a:r>
              <a:rPr lang="ru-RU" sz="2000" dirty="0" err="1" smtClean="0">
                <a:solidFill>
                  <a:schemeClr val="accent1">
                    <a:lumMod val="75000"/>
                  </a:schemeClr>
                </a:solidFill>
              </a:rPr>
              <a:t>ааспырак</a:t>
            </a:r>
            <a:r>
              <a:rPr lang="ru-RU" sz="2000" dirty="0" smtClean="0">
                <a:solidFill>
                  <a:schemeClr val="accent1">
                    <a:lumMod val="75000"/>
                  </a:schemeClr>
                </a:solidFill>
              </a:rPr>
              <a:t>, </a:t>
            </a:r>
            <a:r>
              <a:rPr lang="ru-RU" sz="2000" dirty="0" err="1" smtClean="0">
                <a:solidFill>
                  <a:schemeClr val="accent1">
                    <a:lumMod val="75000"/>
                  </a:schemeClr>
                </a:solidFill>
              </a:rPr>
              <a:t>уен-даян</a:t>
            </a:r>
            <a:r>
              <a:rPr lang="ru-RU" sz="2000" dirty="0" smtClean="0">
                <a:solidFill>
                  <a:schemeClr val="accent1">
                    <a:lumMod val="75000"/>
                  </a:schemeClr>
                </a:solidFill>
              </a:rPr>
              <a:t>, улус </a:t>
            </a:r>
            <a:r>
              <a:rPr lang="ru-RU" sz="2000" dirty="0" err="1" smtClean="0">
                <a:solidFill>
                  <a:schemeClr val="accent1">
                    <a:lumMod val="75000"/>
                  </a:schemeClr>
                </a:solidFill>
              </a:rPr>
              <a:t>дорамчылаан</a:t>
            </a:r>
            <a:r>
              <a:rPr lang="ru-RU" sz="2000" dirty="0" smtClean="0">
                <a:solidFill>
                  <a:schemeClr val="accent1">
                    <a:lumMod val="75000"/>
                  </a:schemeClr>
                </a:solidFill>
              </a:rPr>
              <a:t> </a:t>
            </a:r>
            <a:r>
              <a:rPr lang="ru-RU" sz="2000" dirty="0" err="1" smtClean="0">
                <a:solidFill>
                  <a:schemeClr val="accent1">
                    <a:lumMod val="75000"/>
                  </a:schemeClr>
                </a:solidFill>
              </a:rPr>
              <a:t>состер</a:t>
            </a:r>
            <a:r>
              <a:rPr lang="ru-RU" sz="2000" dirty="0" smtClean="0">
                <a:solidFill>
                  <a:schemeClr val="accent1">
                    <a:lumMod val="75000"/>
                  </a:schemeClr>
                </a:solidFill>
              </a:rPr>
              <a:t> </a:t>
            </a:r>
            <a:r>
              <a:rPr lang="ru-RU" sz="2000" dirty="0" err="1" smtClean="0">
                <a:solidFill>
                  <a:schemeClr val="accent1">
                    <a:lumMod val="75000"/>
                  </a:schemeClr>
                </a:solidFill>
              </a:rPr>
              <a:t>эдерге</a:t>
            </a:r>
            <a:r>
              <a:rPr lang="ru-RU" sz="2000" dirty="0" smtClean="0">
                <a:solidFill>
                  <a:schemeClr val="accent1">
                    <a:lumMod val="75000"/>
                  </a:schemeClr>
                </a:solidFill>
              </a:rPr>
              <a:t>, </a:t>
            </a:r>
            <a:r>
              <a:rPr lang="ru-RU" sz="2000" dirty="0" err="1" smtClean="0">
                <a:solidFill>
                  <a:schemeClr val="accent1">
                    <a:lumMod val="75000"/>
                  </a:schemeClr>
                </a:solidFill>
              </a:rPr>
              <a:t>сузуу</a:t>
            </a:r>
            <a:r>
              <a:rPr lang="ru-RU" sz="2000" dirty="0" smtClean="0">
                <a:solidFill>
                  <a:schemeClr val="accent1">
                    <a:lumMod val="75000"/>
                  </a:schemeClr>
                </a:solidFill>
              </a:rPr>
              <a:t> </a:t>
            </a:r>
            <a:br>
              <a:rPr lang="ru-RU" sz="2000" dirty="0" smtClean="0">
                <a:solidFill>
                  <a:schemeClr val="accent1">
                    <a:lumMod val="75000"/>
                  </a:schemeClr>
                </a:solidFill>
              </a:rPr>
            </a:br>
            <a:r>
              <a:rPr lang="ru-RU" sz="2000" dirty="0">
                <a:solidFill>
                  <a:schemeClr val="accent1">
                    <a:lumMod val="75000"/>
                  </a:schemeClr>
                </a:solidFill>
              </a:rPr>
              <a:t> </a:t>
            </a:r>
            <a:r>
              <a:rPr lang="ru-RU" sz="2000" dirty="0" smtClean="0">
                <a:solidFill>
                  <a:schemeClr val="accent1">
                    <a:lumMod val="75000"/>
                  </a:schemeClr>
                </a:solidFill>
              </a:rPr>
              <a:t>   </a:t>
            </a:r>
            <a:r>
              <a:rPr lang="ru-RU" sz="2000" dirty="0" err="1" smtClean="0">
                <a:solidFill>
                  <a:schemeClr val="accent1">
                    <a:lumMod val="75000"/>
                  </a:schemeClr>
                </a:solidFill>
              </a:rPr>
              <a:t>кудулаар</a:t>
            </a:r>
            <a:r>
              <a:rPr lang="ru-RU" sz="2000" dirty="0" smtClean="0">
                <a:solidFill>
                  <a:schemeClr val="accent1">
                    <a:lumMod val="75000"/>
                  </a:schemeClr>
                </a:solidFill>
              </a:rPr>
              <a:t>» деп </a:t>
            </a:r>
            <a:r>
              <a:rPr lang="ru-RU" sz="2000" dirty="0" err="1" smtClean="0">
                <a:solidFill>
                  <a:schemeClr val="accent1">
                    <a:lumMod val="75000"/>
                  </a:schemeClr>
                </a:solidFill>
              </a:rPr>
              <a:t>чувени</a:t>
            </a:r>
            <a:r>
              <a:rPr lang="ru-RU" sz="2000" dirty="0" smtClean="0">
                <a:solidFill>
                  <a:schemeClr val="accent1">
                    <a:lumMod val="75000"/>
                  </a:schemeClr>
                </a:solidFill>
              </a:rPr>
              <a:t> </a:t>
            </a:r>
            <a:r>
              <a:rPr lang="ru-RU" sz="2000" dirty="0" err="1" smtClean="0">
                <a:solidFill>
                  <a:schemeClr val="accent1">
                    <a:lumMod val="75000"/>
                  </a:schemeClr>
                </a:solidFill>
              </a:rPr>
              <a:t>утпайын</a:t>
            </a:r>
            <a:r>
              <a:rPr lang="ru-RU" sz="2000" dirty="0" smtClean="0">
                <a:solidFill>
                  <a:schemeClr val="accent1">
                    <a:lumMod val="75000"/>
                  </a:schemeClr>
                </a:solidFill>
              </a:rPr>
              <a:t>, </a:t>
            </a:r>
            <a:r>
              <a:rPr lang="ru-RU" sz="2000" dirty="0" err="1" smtClean="0">
                <a:solidFill>
                  <a:schemeClr val="accent1">
                    <a:lumMod val="75000"/>
                  </a:schemeClr>
                </a:solidFill>
              </a:rPr>
              <a:t>шуугап</a:t>
            </a:r>
            <a:r>
              <a:rPr lang="ru-RU" sz="2000" dirty="0" smtClean="0">
                <a:solidFill>
                  <a:schemeClr val="accent1">
                    <a:lumMod val="75000"/>
                  </a:schemeClr>
                </a:solidFill>
              </a:rPr>
              <a:t> </a:t>
            </a:r>
            <a:r>
              <a:rPr lang="ru-RU" sz="2000" dirty="0" err="1" smtClean="0">
                <a:solidFill>
                  <a:schemeClr val="accent1">
                    <a:lumMod val="75000"/>
                  </a:schemeClr>
                </a:solidFill>
              </a:rPr>
              <a:t>хой</a:t>
            </a:r>
            <a:r>
              <a:rPr lang="ru-RU" sz="2000" dirty="0" smtClean="0">
                <a:solidFill>
                  <a:schemeClr val="accent1">
                    <a:lumMod val="75000"/>
                  </a:schemeClr>
                </a:solidFill>
              </a:rPr>
              <a:t> </a:t>
            </a:r>
            <a:r>
              <a:rPr lang="ru-RU" sz="2000" dirty="0" err="1" smtClean="0">
                <a:solidFill>
                  <a:schemeClr val="accent1">
                    <a:lumMod val="75000"/>
                  </a:schemeClr>
                </a:solidFill>
              </a:rPr>
              <a:t>чуве</a:t>
            </a:r>
            <a:r>
              <a:rPr lang="ru-RU" sz="2000" dirty="0" smtClean="0">
                <a:solidFill>
                  <a:schemeClr val="accent1">
                    <a:lumMod val="75000"/>
                  </a:schemeClr>
                </a:solidFill>
              </a:rPr>
              <a:t> </a:t>
            </a:r>
            <a:r>
              <a:rPr lang="ru-RU" sz="2000" dirty="0" err="1" smtClean="0">
                <a:solidFill>
                  <a:schemeClr val="accent1">
                    <a:lumMod val="75000"/>
                  </a:schemeClr>
                </a:solidFill>
              </a:rPr>
              <a:t>чугаалавас</a:t>
            </a:r>
            <a:r>
              <a:rPr lang="ru-RU" sz="2000" dirty="0" smtClean="0">
                <a:solidFill>
                  <a:schemeClr val="accent1">
                    <a:lumMod val="75000"/>
                  </a:schemeClr>
                </a:solidFill>
              </a:rPr>
              <a:t> </a:t>
            </a:r>
            <a:r>
              <a:rPr lang="ru-RU" sz="2000" dirty="0" err="1" smtClean="0">
                <a:solidFill>
                  <a:schemeClr val="accent1">
                    <a:lumMod val="75000"/>
                  </a:schemeClr>
                </a:solidFill>
              </a:rPr>
              <a:t>болза</a:t>
            </a:r>
            <a:r>
              <a:rPr lang="ru-RU" sz="2000" dirty="0" smtClean="0">
                <a:solidFill>
                  <a:schemeClr val="accent1">
                    <a:lumMod val="75000"/>
                  </a:schemeClr>
                </a:solidFill>
              </a:rPr>
              <a:t>, </a:t>
            </a:r>
            <a:r>
              <a:rPr lang="ru-RU" sz="2000" dirty="0" err="1" smtClean="0">
                <a:solidFill>
                  <a:schemeClr val="accent1">
                    <a:lumMod val="75000"/>
                  </a:schemeClr>
                </a:solidFill>
              </a:rPr>
              <a:t>улам</a:t>
            </a:r>
            <a:r>
              <a:rPr lang="ru-RU" sz="2000" dirty="0" smtClean="0">
                <a:solidFill>
                  <a:schemeClr val="accent1">
                    <a:lumMod val="75000"/>
                  </a:schemeClr>
                </a:solidFill>
              </a:rPr>
              <a:t> эки.</a:t>
            </a:r>
            <a:br>
              <a:rPr lang="ru-RU" sz="2000" dirty="0" smtClean="0">
                <a:solidFill>
                  <a:schemeClr val="accent1">
                    <a:lumMod val="75000"/>
                  </a:schemeClr>
                </a:solidFill>
              </a:rPr>
            </a:br>
            <a:r>
              <a:rPr lang="ru-RU" sz="2000" dirty="0" smtClean="0">
                <a:solidFill>
                  <a:schemeClr val="accent1">
                    <a:lumMod val="75000"/>
                  </a:schemeClr>
                </a:solidFill>
              </a:rPr>
              <a:t>	  </a:t>
            </a:r>
            <a:endParaRPr lang="ru-RU" sz="2000"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44" y="142852"/>
            <a:ext cx="8858312" cy="6572296"/>
          </a:xfrm>
          <a:solidFill>
            <a:schemeClr val="accent4">
              <a:lumMod val="60000"/>
              <a:lumOff val="40000"/>
            </a:schemeClr>
          </a:solidFill>
        </p:spPr>
        <p:txBody>
          <a:bodyPr>
            <a:normAutofit/>
          </a:bodyPr>
          <a:lstStyle/>
          <a:p>
            <a:pPr algn="l"/>
            <a:r>
              <a:rPr lang="ru-RU" sz="1800" dirty="0" smtClean="0">
                <a:solidFill>
                  <a:schemeClr val="tx2">
                    <a:lumMod val="75000"/>
                  </a:schemeClr>
                </a:solidFill>
              </a:rPr>
              <a:t>                                         </a:t>
            </a:r>
            <a:r>
              <a:rPr lang="ru-RU" sz="2400" dirty="0" smtClean="0">
                <a:solidFill>
                  <a:schemeClr val="accent2">
                    <a:lumMod val="75000"/>
                  </a:schemeClr>
                </a:solidFill>
              </a:rPr>
              <a:t>«Ада кижи кандыг болурул?»</a:t>
            </a:r>
            <a:r>
              <a:rPr lang="ru-RU" sz="1800" dirty="0" smtClean="0">
                <a:solidFill>
                  <a:schemeClr val="tx2">
                    <a:lumMod val="75000"/>
                  </a:schemeClr>
                </a:solidFill>
              </a:rPr>
              <a:t/>
            </a:r>
            <a:br>
              <a:rPr lang="ru-RU" sz="1800" dirty="0" smtClean="0">
                <a:solidFill>
                  <a:schemeClr val="tx2">
                    <a:lumMod val="75000"/>
                  </a:schemeClr>
                </a:solidFill>
              </a:rPr>
            </a:br>
            <a:r>
              <a:rPr lang="ru-RU" sz="1800" dirty="0" smtClean="0">
                <a:solidFill>
                  <a:schemeClr val="tx2">
                    <a:lumMod val="75000"/>
                  </a:schemeClr>
                </a:solidFill>
              </a:rPr>
              <a:t>         Амгы </a:t>
            </a:r>
            <a:r>
              <a:rPr lang="ru-RU" sz="1800" dirty="0" err="1" smtClean="0">
                <a:solidFill>
                  <a:schemeClr val="tx2">
                    <a:lumMod val="75000"/>
                  </a:schemeClr>
                </a:solidFill>
              </a:rPr>
              <a:t>уеде</a:t>
            </a:r>
            <a:r>
              <a:rPr lang="ru-RU" sz="1800" dirty="0" smtClean="0">
                <a:solidFill>
                  <a:schemeClr val="tx2">
                    <a:lumMod val="75000"/>
                  </a:schemeClr>
                </a:solidFill>
              </a:rPr>
              <a:t> ада кижи кандыг болурул деп айтырыгнын харыызы нарын </a:t>
            </a:r>
            <a:r>
              <a:rPr lang="ru-RU" sz="1800" dirty="0" err="1" smtClean="0">
                <a:solidFill>
                  <a:schemeClr val="tx2">
                    <a:lumMod val="75000"/>
                  </a:schemeClr>
                </a:solidFill>
              </a:rPr>
              <a:t>болгаш</a:t>
            </a:r>
            <a:r>
              <a:rPr lang="ru-RU" sz="1800" dirty="0" smtClean="0">
                <a:solidFill>
                  <a:schemeClr val="tx2">
                    <a:lumMod val="75000"/>
                  </a:schemeClr>
                </a:solidFill>
              </a:rPr>
              <a:t>   </a:t>
            </a:r>
            <a:br>
              <a:rPr lang="ru-RU" sz="1800" dirty="0" smtClean="0">
                <a:solidFill>
                  <a:schemeClr val="tx2">
                    <a:lumMod val="75000"/>
                  </a:schemeClr>
                </a:solidFill>
              </a:rPr>
            </a:br>
            <a:r>
              <a:rPr lang="ru-RU" sz="1800" dirty="0">
                <a:solidFill>
                  <a:schemeClr val="tx2">
                    <a:lumMod val="75000"/>
                  </a:schemeClr>
                </a:solidFill>
              </a:rPr>
              <a:t> </a:t>
            </a:r>
            <a:r>
              <a:rPr lang="ru-RU" sz="1800" dirty="0" smtClean="0">
                <a:solidFill>
                  <a:schemeClr val="tx2">
                    <a:lumMod val="75000"/>
                  </a:schemeClr>
                </a:solidFill>
              </a:rPr>
              <a:t>   делгем. Ону кысказы-биле тодаргайлаарга мындыг:</a:t>
            </a:r>
            <a:br>
              <a:rPr lang="ru-RU" sz="1800" dirty="0" smtClean="0">
                <a:solidFill>
                  <a:schemeClr val="tx2">
                    <a:lumMod val="75000"/>
                  </a:schemeClr>
                </a:solidFill>
              </a:rPr>
            </a:br>
            <a:r>
              <a:rPr lang="ru-RU" sz="1800" dirty="0" smtClean="0">
                <a:solidFill>
                  <a:schemeClr val="tx2">
                    <a:lumMod val="75000"/>
                  </a:schemeClr>
                </a:solidFill>
              </a:rPr>
              <a:t>      1) школаны эки дооскаш дээди  азы ортумак тускай эртемниг болуру,</a:t>
            </a:r>
            <a:br>
              <a:rPr lang="ru-RU" sz="1800" dirty="0" smtClean="0">
                <a:solidFill>
                  <a:schemeClr val="tx2">
                    <a:lumMod val="75000"/>
                  </a:schemeClr>
                </a:solidFill>
              </a:rPr>
            </a:br>
            <a:r>
              <a:rPr lang="ru-RU" sz="1800" dirty="0" smtClean="0">
                <a:solidFill>
                  <a:schemeClr val="tx2">
                    <a:lumMod val="75000"/>
                  </a:schemeClr>
                </a:solidFill>
              </a:rPr>
              <a:t>      2) ус-дарган мергежилди чедип алыры: чазаныкчы, даараныкчы, каннакчы, эки чем  </a:t>
            </a:r>
            <a:br>
              <a:rPr lang="ru-RU" sz="1800" dirty="0" smtClean="0">
                <a:solidFill>
                  <a:schemeClr val="tx2">
                    <a:lumMod val="75000"/>
                  </a:schemeClr>
                </a:solidFill>
              </a:rPr>
            </a:br>
            <a:r>
              <a:rPr lang="ru-RU" sz="1800" dirty="0">
                <a:solidFill>
                  <a:schemeClr val="tx2">
                    <a:lumMod val="75000"/>
                  </a:schemeClr>
                </a:solidFill>
              </a:rPr>
              <a:t> </a:t>
            </a:r>
            <a:r>
              <a:rPr lang="ru-RU" sz="1800" dirty="0" smtClean="0">
                <a:solidFill>
                  <a:schemeClr val="tx2">
                    <a:lumMod val="75000"/>
                  </a:schemeClr>
                </a:solidFill>
              </a:rPr>
              <a:t>        </a:t>
            </a:r>
            <a:r>
              <a:rPr lang="ru-RU" sz="1800" dirty="0" err="1" smtClean="0">
                <a:solidFill>
                  <a:schemeClr val="tx2">
                    <a:lumMod val="75000"/>
                  </a:schemeClr>
                </a:solidFill>
              </a:rPr>
              <a:t>кылып</a:t>
            </a:r>
            <a:r>
              <a:rPr lang="ru-RU" sz="1800" dirty="0" smtClean="0">
                <a:solidFill>
                  <a:schemeClr val="tx2">
                    <a:lumMod val="75000"/>
                  </a:schemeClr>
                </a:solidFill>
              </a:rPr>
              <a:t> билири дээш оон-даа оске.</a:t>
            </a:r>
            <a:br>
              <a:rPr lang="ru-RU" sz="1800" dirty="0" smtClean="0">
                <a:solidFill>
                  <a:schemeClr val="tx2">
                    <a:lumMod val="75000"/>
                  </a:schemeClr>
                </a:solidFill>
              </a:rPr>
            </a:br>
            <a:r>
              <a:rPr lang="ru-RU" sz="1800" dirty="0" smtClean="0">
                <a:solidFill>
                  <a:schemeClr val="tx2">
                    <a:lumMod val="75000"/>
                  </a:schemeClr>
                </a:solidFill>
              </a:rPr>
              <a:t>      3) кежээ, кандыг-даа ажылды чогаадыкчы ёзу-биле кылыры.</a:t>
            </a:r>
            <a:br>
              <a:rPr lang="ru-RU" sz="1800" dirty="0" smtClean="0">
                <a:solidFill>
                  <a:schemeClr val="tx2">
                    <a:lumMod val="75000"/>
                  </a:schemeClr>
                </a:solidFill>
              </a:rPr>
            </a:br>
            <a:r>
              <a:rPr lang="ru-RU" sz="1800" dirty="0" smtClean="0">
                <a:solidFill>
                  <a:schemeClr val="tx2">
                    <a:lumMod val="75000"/>
                  </a:schemeClr>
                </a:solidFill>
              </a:rPr>
              <a:t>      4) ажы-толдуг болуру, оларны толептиг кижизидеринче сагыш салыры.</a:t>
            </a:r>
            <a:br>
              <a:rPr lang="ru-RU" sz="1800" dirty="0" smtClean="0">
                <a:solidFill>
                  <a:schemeClr val="tx2">
                    <a:lumMod val="75000"/>
                  </a:schemeClr>
                </a:solidFill>
              </a:rPr>
            </a:br>
            <a:r>
              <a:rPr lang="ru-RU" sz="1800" dirty="0" smtClean="0">
                <a:solidFill>
                  <a:schemeClr val="tx2">
                    <a:lumMod val="75000"/>
                  </a:schemeClr>
                </a:solidFill>
              </a:rPr>
              <a:t>      5) </a:t>
            </a:r>
            <a:r>
              <a:rPr lang="ru-RU" sz="1800" dirty="0" err="1" smtClean="0">
                <a:solidFill>
                  <a:schemeClr val="tx2">
                    <a:lumMod val="75000"/>
                  </a:schemeClr>
                </a:solidFill>
              </a:rPr>
              <a:t>чоннун</a:t>
            </a:r>
            <a:r>
              <a:rPr lang="ru-RU" sz="1800" dirty="0" smtClean="0">
                <a:solidFill>
                  <a:schemeClr val="tx2">
                    <a:lumMod val="75000"/>
                  </a:schemeClr>
                </a:solidFill>
              </a:rPr>
              <a:t> </a:t>
            </a:r>
            <a:r>
              <a:rPr lang="ru-RU" sz="1800" dirty="0" err="1" smtClean="0">
                <a:solidFill>
                  <a:schemeClr val="tx2">
                    <a:lumMod val="75000"/>
                  </a:schemeClr>
                </a:solidFill>
              </a:rPr>
              <a:t>ужур-чанчылдарын</a:t>
            </a:r>
            <a:r>
              <a:rPr lang="ru-RU" sz="1800" dirty="0" smtClean="0">
                <a:solidFill>
                  <a:schemeClr val="tx2">
                    <a:lumMod val="75000"/>
                  </a:schemeClr>
                </a:solidFill>
              </a:rPr>
              <a:t> билири, </a:t>
            </a:r>
            <a:r>
              <a:rPr lang="ru-RU" sz="1800" dirty="0" err="1" smtClean="0">
                <a:solidFill>
                  <a:schemeClr val="tx2">
                    <a:lumMod val="75000"/>
                  </a:schemeClr>
                </a:solidFill>
              </a:rPr>
              <a:t>сагыыры</a:t>
            </a:r>
            <a:r>
              <a:rPr lang="ru-RU" sz="1800" dirty="0" smtClean="0">
                <a:solidFill>
                  <a:schemeClr val="tx2">
                    <a:lumMod val="75000"/>
                  </a:schemeClr>
                </a:solidFill>
              </a:rPr>
              <a:t>.</a:t>
            </a:r>
            <a:br>
              <a:rPr lang="ru-RU" sz="1800" dirty="0" smtClean="0">
                <a:solidFill>
                  <a:schemeClr val="tx2">
                    <a:lumMod val="75000"/>
                  </a:schemeClr>
                </a:solidFill>
              </a:rPr>
            </a:br>
            <a:r>
              <a:rPr lang="ru-RU" sz="1800" dirty="0" smtClean="0">
                <a:solidFill>
                  <a:schemeClr val="tx2">
                    <a:lumMod val="75000"/>
                  </a:schemeClr>
                </a:solidFill>
              </a:rPr>
              <a:t>      6) </a:t>
            </a:r>
            <a:r>
              <a:rPr lang="ru-RU" sz="1800" dirty="0" err="1" smtClean="0">
                <a:solidFill>
                  <a:schemeClr val="tx2">
                    <a:lumMod val="75000"/>
                  </a:schemeClr>
                </a:solidFill>
              </a:rPr>
              <a:t>улус-чоннун</a:t>
            </a:r>
            <a:r>
              <a:rPr lang="ru-RU" sz="1800" dirty="0" smtClean="0">
                <a:solidFill>
                  <a:schemeClr val="tx2">
                    <a:lumMod val="75000"/>
                  </a:schemeClr>
                </a:solidFill>
              </a:rPr>
              <a:t> сагыш </a:t>
            </a:r>
            <a:r>
              <a:rPr lang="ru-RU" sz="1800" dirty="0" err="1" smtClean="0">
                <a:solidFill>
                  <a:schemeClr val="tx2">
                    <a:lumMod val="75000"/>
                  </a:schemeClr>
                </a:solidFill>
              </a:rPr>
              <a:t>сеткилин</a:t>
            </a:r>
            <a:r>
              <a:rPr lang="ru-RU" sz="1800" dirty="0" smtClean="0">
                <a:solidFill>
                  <a:schemeClr val="tx2">
                    <a:lumMod val="75000"/>
                  </a:schemeClr>
                </a:solidFill>
              </a:rPr>
              <a:t> </a:t>
            </a:r>
            <a:r>
              <a:rPr lang="ru-RU" sz="1800" dirty="0" err="1" smtClean="0">
                <a:solidFill>
                  <a:schemeClr val="tx2">
                    <a:lumMod val="75000"/>
                  </a:schemeClr>
                </a:solidFill>
              </a:rPr>
              <a:t>хогледип</a:t>
            </a:r>
            <a:r>
              <a:rPr lang="ru-RU" sz="1800" dirty="0" smtClean="0">
                <a:solidFill>
                  <a:schemeClr val="tx2">
                    <a:lumMod val="75000"/>
                  </a:schemeClr>
                </a:solidFill>
              </a:rPr>
              <a:t>, </a:t>
            </a:r>
            <a:r>
              <a:rPr lang="ru-RU" sz="1800" dirty="0" err="1" smtClean="0">
                <a:solidFill>
                  <a:schemeClr val="tx2">
                    <a:lumMod val="75000"/>
                  </a:schemeClr>
                </a:solidFill>
              </a:rPr>
              <a:t>оожуктуруп</a:t>
            </a:r>
            <a:r>
              <a:rPr lang="ru-RU" sz="1800" dirty="0" smtClean="0">
                <a:solidFill>
                  <a:schemeClr val="tx2">
                    <a:lumMod val="75000"/>
                  </a:schemeClr>
                </a:solidFill>
              </a:rPr>
              <a:t> билири.</a:t>
            </a:r>
            <a:br>
              <a:rPr lang="ru-RU" sz="1800" dirty="0" smtClean="0">
                <a:solidFill>
                  <a:schemeClr val="tx2">
                    <a:lumMod val="75000"/>
                  </a:schemeClr>
                </a:solidFill>
              </a:rPr>
            </a:br>
            <a:r>
              <a:rPr lang="ru-RU" sz="1800" dirty="0" smtClean="0">
                <a:solidFill>
                  <a:schemeClr val="tx2">
                    <a:lumMod val="75000"/>
                  </a:schemeClr>
                </a:solidFill>
              </a:rPr>
              <a:t>      7) </a:t>
            </a:r>
            <a:r>
              <a:rPr lang="ru-RU" sz="1800" dirty="0" err="1" smtClean="0">
                <a:solidFill>
                  <a:schemeClr val="tx2">
                    <a:lumMod val="75000"/>
                  </a:schemeClr>
                </a:solidFill>
              </a:rPr>
              <a:t>бергелерден</a:t>
            </a:r>
            <a:r>
              <a:rPr lang="ru-RU" sz="1800" dirty="0" smtClean="0">
                <a:solidFill>
                  <a:schemeClr val="tx2">
                    <a:lumMod val="75000"/>
                  </a:schemeClr>
                </a:solidFill>
              </a:rPr>
              <a:t> </a:t>
            </a:r>
            <a:r>
              <a:rPr lang="ru-RU" sz="1800" dirty="0" err="1" smtClean="0">
                <a:solidFill>
                  <a:schemeClr val="tx2">
                    <a:lumMod val="75000"/>
                  </a:schemeClr>
                </a:solidFill>
              </a:rPr>
              <a:t>кортпазы</a:t>
            </a:r>
            <a:r>
              <a:rPr lang="ru-RU" sz="1800" dirty="0" smtClean="0">
                <a:solidFill>
                  <a:schemeClr val="tx2">
                    <a:lumMod val="75000"/>
                  </a:schemeClr>
                </a:solidFill>
              </a:rPr>
              <a:t>, оларны </a:t>
            </a:r>
            <a:r>
              <a:rPr lang="ru-RU" sz="1800" dirty="0" err="1" smtClean="0">
                <a:solidFill>
                  <a:schemeClr val="tx2">
                    <a:lumMod val="75000"/>
                  </a:schemeClr>
                </a:solidFill>
              </a:rPr>
              <a:t>чуткулдуг</a:t>
            </a:r>
            <a:r>
              <a:rPr lang="ru-RU" sz="1800" dirty="0" smtClean="0">
                <a:solidFill>
                  <a:schemeClr val="tx2">
                    <a:lumMod val="75000"/>
                  </a:schemeClr>
                </a:solidFill>
              </a:rPr>
              <a:t> ажып </a:t>
            </a:r>
            <a:r>
              <a:rPr lang="ru-RU" sz="1800" dirty="0" err="1" smtClean="0">
                <a:solidFill>
                  <a:schemeClr val="tx2">
                    <a:lumMod val="75000"/>
                  </a:schemeClr>
                </a:solidFill>
              </a:rPr>
              <a:t>эртери</a:t>
            </a:r>
            <a:r>
              <a:rPr lang="ru-RU" sz="1800" dirty="0" smtClean="0">
                <a:solidFill>
                  <a:schemeClr val="tx2">
                    <a:lumMod val="75000"/>
                  </a:schemeClr>
                </a:solidFill>
              </a:rPr>
              <a:t>.</a:t>
            </a:r>
            <a:br>
              <a:rPr lang="ru-RU" sz="1800" dirty="0" smtClean="0">
                <a:solidFill>
                  <a:schemeClr val="tx2">
                    <a:lumMod val="75000"/>
                  </a:schemeClr>
                </a:solidFill>
              </a:rPr>
            </a:br>
            <a:r>
              <a:rPr lang="ru-RU" sz="1800" dirty="0" smtClean="0">
                <a:solidFill>
                  <a:schemeClr val="tx2">
                    <a:lumMod val="75000"/>
                  </a:schemeClr>
                </a:solidFill>
              </a:rPr>
              <a:t>      8) </a:t>
            </a:r>
            <a:r>
              <a:rPr lang="ru-RU" sz="1800" dirty="0" err="1" smtClean="0">
                <a:solidFill>
                  <a:schemeClr val="tx2">
                    <a:lumMod val="75000"/>
                  </a:schemeClr>
                </a:solidFill>
              </a:rPr>
              <a:t>кадайынга</a:t>
            </a:r>
            <a:r>
              <a:rPr lang="ru-RU" sz="1800" dirty="0" smtClean="0">
                <a:solidFill>
                  <a:schemeClr val="tx2">
                    <a:lumMod val="75000"/>
                  </a:schemeClr>
                </a:solidFill>
              </a:rPr>
              <a:t>, </a:t>
            </a:r>
            <a:r>
              <a:rPr lang="ru-RU" sz="1800" dirty="0" err="1" smtClean="0">
                <a:solidFill>
                  <a:schemeClr val="tx2">
                    <a:lumMod val="75000"/>
                  </a:schemeClr>
                </a:solidFill>
              </a:rPr>
              <a:t>уругларынга</a:t>
            </a:r>
            <a:r>
              <a:rPr lang="ru-RU" sz="1800" dirty="0" smtClean="0">
                <a:solidFill>
                  <a:schemeClr val="tx2">
                    <a:lumMod val="75000"/>
                  </a:schemeClr>
                </a:solidFill>
              </a:rPr>
              <a:t> </a:t>
            </a:r>
            <a:r>
              <a:rPr lang="ru-RU" sz="1800" dirty="0" err="1" smtClean="0">
                <a:solidFill>
                  <a:schemeClr val="tx2">
                    <a:lumMod val="75000"/>
                  </a:schemeClr>
                </a:solidFill>
              </a:rPr>
              <a:t>ынаа</a:t>
            </a:r>
            <a:r>
              <a:rPr lang="ru-RU" sz="1800" dirty="0" smtClean="0">
                <a:solidFill>
                  <a:schemeClr val="tx2">
                    <a:lumMod val="75000"/>
                  </a:schemeClr>
                </a:solidFill>
              </a:rPr>
              <a:t>.</a:t>
            </a:r>
            <a:br>
              <a:rPr lang="ru-RU" sz="1800" dirty="0" smtClean="0">
                <a:solidFill>
                  <a:schemeClr val="tx2">
                    <a:lumMod val="75000"/>
                  </a:schemeClr>
                </a:solidFill>
              </a:rPr>
            </a:br>
            <a:r>
              <a:rPr lang="ru-RU" sz="1800" dirty="0" smtClean="0">
                <a:solidFill>
                  <a:schemeClr val="tx2">
                    <a:lumMod val="75000"/>
                  </a:schemeClr>
                </a:solidFill>
              </a:rPr>
              <a:t>      9) </a:t>
            </a:r>
            <a:r>
              <a:rPr lang="ru-RU" sz="1800" dirty="0" err="1" smtClean="0">
                <a:solidFill>
                  <a:schemeClr val="tx2">
                    <a:lumMod val="75000"/>
                  </a:schemeClr>
                </a:solidFill>
              </a:rPr>
              <a:t>ог-булезин</a:t>
            </a:r>
            <a:r>
              <a:rPr lang="ru-RU" sz="1800" dirty="0" smtClean="0">
                <a:solidFill>
                  <a:schemeClr val="tx2">
                    <a:lumMod val="75000"/>
                  </a:schemeClr>
                </a:solidFill>
              </a:rPr>
              <a:t> </a:t>
            </a:r>
            <a:r>
              <a:rPr lang="ru-RU" sz="1800" dirty="0" err="1" smtClean="0">
                <a:solidFill>
                  <a:schemeClr val="tx2">
                    <a:lumMod val="75000"/>
                  </a:schemeClr>
                </a:solidFill>
              </a:rPr>
              <a:t>унелээри</a:t>
            </a:r>
            <a:r>
              <a:rPr lang="ru-RU" sz="1800" dirty="0" smtClean="0">
                <a:solidFill>
                  <a:schemeClr val="tx2">
                    <a:lumMod val="75000"/>
                  </a:schemeClr>
                </a:solidFill>
              </a:rPr>
              <a:t>.</a:t>
            </a:r>
            <a:br>
              <a:rPr lang="ru-RU" sz="1800" dirty="0" smtClean="0">
                <a:solidFill>
                  <a:schemeClr val="tx2">
                    <a:lumMod val="75000"/>
                  </a:schemeClr>
                </a:solidFill>
              </a:rPr>
            </a:br>
            <a:r>
              <a:rPr lang="ru-RU" sz="1800" dirty="0" smtClean="0">
                <a:solidFill>
                  <a:schemeClr val="tx2">
                    <a:lumMod val="75000"/>
                  </a:schemeClr>
                </a:solidFill>
              </a:rPr>
              <a:t>	  </a:t>
            </a:r>
            <a:endParaRPr lang="ru-RU" sz="1800"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226196"/>
          </a:xfrm>
        </p:spPr>
        <p:style>
          <a:lnRef idx="1">
            <a:schemeClr val="accent3"/>
          </a:lnRef>
          <a:fillRef idx="2">
            <a:schemeClr val="accent3"/>
          </a:fillRef>
          <a:effectRef idx="1">
            <a:schemeClr val="accent3"/>
          </a:effectRef>
          <a:fontRef idx="minor">
            <a:schemeClr val="dk1"/>
          </a:fontRef>
        </p:style>
        <p:txBody>
          <a:bodyPr>
            <a:normAutofit/>
          </a:bodyPr>
          <a:lstStyle/>
          <a:p>
            <a:pPr algn="l"/>
            <a:r>
              <a:rPr lang="ru-RU" sz="2400" dirty="0" smtClean="0">
                <a:solidFill>
                  <a:schemeClr val="accent6">
                    <a:lumMod val="50000"/>
                  </a:schemeClr>
                </a:solidFill>
              </a:rPr>
              <a:t>                         Ада </a:t>
            </a:r>
            <a:r>
              <a:rPr lang="ru-RU" sz="2400" dirty="0" err="1" smtClean="0">
                <a:solidFill>
                  <a:schemeClr val="accent6">
                    <a:lumMod val="50000"/>
                  </a:schemeClr>
                </a:solidFill>
              </a:rPr>
              <a:t>кижинин</a:t>
            </a:r>
            <a:r>
              <a:rPr lang="ru-RU" sz="2400" dirty="0" smtClean="0">
                <a:solidFill>
                  <a:schemeClr val="accent6">
                    <a:lumMod val="50000"/>
                  </a:schemeClr>
                </a:solidFill>
              </a:rPr>
              <a:t> кол </a:t>
            </a:r>
            <a:r>
              <a:rPr lang="ru-RU" sz="2400" dirty="0" err="1" smtClean="0">
                <a:solidFill>
                  <a:schemeClr val="accent6">
                    <a:lumMod val="50000"/>
                  </a:schemeClr>
                </a:solidFill>
              </a:rPr>
              <a:t>шынарлары</a:t>
            </a:r>
            <a:r>
              <a:rPr lang="ru-RU" sz="2400" dirty="0" smtClean="0">
                <a:solidFill>
                  <a:schemeClr val="accent6">
                    <a:lumMod val="50000"/>
                  </a:schemeClr>
                </a:solidFill>
              </a:rPr>
              <a:t> </a:t>
            </a:r>
            <a:r>
              <a:rPr lang="ru-RU" sz="2000" dirty="0" smtClean="0">
                <a:solidFill>
                  <a:schemeClr val="tx2">
                    <a:lumMod val="75000"/>
                  </a:schemeClr>
                </a:solidFill>
              </a:rPr>
              <a:t/>
            </a:r>
            <a:br>
              <a:rPr lang="ru-RU" sz="2000" dirty="0" smtClean="0">
                <a:solidFill>
                  <a:schemeClr val="tx2">
                    <a:lumMod val="75000"/>
                  </a:schemeClr>
                </a:solidFill>
              </a:rPr>
            </a:br>
            <a:r>
              <a:rPr lang="ru-RU" sz="2000" dirty="0" smtClean="0">
                <a:solidFill>
                  <a:schemeClr val="tx2">
                    <a:lumMod val="75000"/>
                  </a:schemeClr>
                </a:solidFill>
              </a:rPr>
              <a:t>        Ада </a:t>
            </a:r>
            <a:r>
              <a:rPr lang="ru-RU" sz="2000" dirty="0" err="1" smtClean="0">
                <a:solidFill>
                  <a:schemeClr val="tx2">
                    <a:lumMod val="75000"/>
                  </a:schemeClr>
                </a:solidFill>
              </a:rPr>
              <a:t>кижинин</a:t>
            </a:r>
            <a:r>
              <a:rPr lang="ru-RU" sz="2000" dirty="0" smtClean="0">
                <a:solidFill>
                  <a:schemeClr val="tx2">
                    <a:lumMod val="75000"/>
                  </a:schemeClr>
                </a:solidFill>
              </a:rPr>
              <a:t> кол </a:t>
            </a:r>
            <a:r>
              <a:rPr lang="ru-RU" sz="2000" dirty="0" err="1" smtClean="0">
                <a:solidFill>
                  <a:schemeClr val="tx2">
                    <a:lumMod val="75000"/>
                  </a:schemeClr>
                </a:solidFill>
              </a:rPr>
              <a:t>шынарлары</a:t>
            </a:r>
            <a:r>
              <a:rPr lang="ru-RU" sz="2000" dirty="0" smtClean="0">
                <a:solidFill>
                  <a:schemeClr val="tx2">
                    <a:lumMod val="75000"/>
                  </a:schemeClr>
                </a:solidFill>
              </a:rPr>
              <a:t> </a:t>
            </a:r>
            <a:r>
              <a:rPr lang="ru-RU" sz="2000" dirty="0" err="1" smtClean="0">
                <a:solidFill>
                  <a:schemeClr val="tx2">
                    <a:lumMod val="75000"/>
                  </a:schemeClr>
                </a:solidFill>
              </a:rPr>
              <a:t>бо</a:t>
            </a:r>
            <a:r>
              <a:rPr lang="ru-RU" sz="2000" dirty="0" smtClean="0">
                <a:solidFill>
                  <a:schemeClr val="tx2">
                    <a:lumMod val="75000"/>
                  </a:schemeClr>
                </a:solidFill>
              </a:rPr>
              <a:t> </a:t>
            </a:r>
            <a:r>
              <a:rPr lang="ru-RU" sz="2000" dirty="0" err="1" smtClean="0">
                <a:solidFill>
                  <a:schemeClr val="tx2">
                    <a:lumMod val="75000"/>
                  </a:schemeClr>
                </a:solidFill>
              </a:rPr>
              <a:t>негелделерге</a:t>
            </a:r>
            <a:r>
              <a:rPr lang="ru-RU" sz="2000" dirty="0" smtClean="0">
                <a:solidFill>
                  <a:schemeClr val="tx2">
                    <a:lumMod val="75000"/>
                  </a:schemeClr>
                </a:solidFill>
              </a:rPr>
              <a:t> </a:t>
            </a:r>
            <a:r>
              <a:rPr lang="ru-RU" sz="2000" dirty="0" err="1" smtClean="0">
                <a:solidFill>
                  <a:schemeClr val="tx2">
                    <a:lumMod val="75000"/>
                  </a:schemeClr>
                </a:solidFill>
              </a:rPr>
              <a:t>дугжуру</a:t>
            </a:r>
            <a:r>
              <a:rPr lang="ru-RU" sz="2000" dirty="0" smtClean="0">
                <a:solidFill>
                  <a:schemeClr val="tx2">
                    <a:lumMod val="75000"/>
                  </a:schemeClr>
                </a:solidFill>
              </a:rPr>
              <a:t> </a:t>
            </a:r>
            <a:r>
              <a:rPr lang="ru-RU" sz="2000" dirty="0" err="1" smtClean="0">
                <a:solidFill>
                  <a:schemeClr val="tx2">
                    <a:lumMod val="75000"/>
                  </a:schemeClr>
                </a:solidFill>
              </a:rPr>
              <a:t>кузенчиг</a:t>
            </a:r>
            <a:r>
              <a:rPr lang="ru-RU" sz="2000" dirty="0" smtClean="0">
                <a:solidFill>
                  <a:schemeClr val="tx2">
                    <a:lumMod val="75000"/>
                  </a:schemeClr>
                </a:solidFill>
              </a:rPr>
              <a:t>. </a:t>
            </a:r>
            <a:r>
              <a:rPr lang="ru-RU" sz="2000" dirty="0" err="1" smtClean="0">
                <a:solidFill>
                  <a:schemeClr val="tx2">
                    <a:lumMod val="75000"/>
                  </a:schemeClr>
                </a:solidFill>
              </a:rPr>
              <a:t>Ынчалза-даа</a:t>
            </a:r>
            <a:r>
              <a:rPr lang="ru-RU" sz="2000" dirty="0" smtClean="0">
                <a:solidFill>
                  <a:schemeClr val="tx2">
                    <a:lumMod val="75000"/>
                  </a:schemeClr>
                </a:solidFill>
              </a:rPr>
              <a:t> </a:t>
            </a:r>
            <a:r>
              <a:rPr lang="ru-RU" sz="2000" dirty="0" err="1" smtClean="0">
                <a:solidFill>
                  <a:schemeClr val="tx2">
                    <a:lumMod val="75000"/>
                  </a:schemeClr>
                </a:solidFill>
              </a:rPr>
              <a:t>адаларнын</a:t>
            </a:r>
            <a:r>
              <a:rPr lang="ru-RU" sz="2000" dirty="0" smtClean="0">
                <a:solidFill>
                  <a:schemeClr val="tx2">
                    <a:lumMod val="75000"/>
                  </a:schemeClr>
                </a:solidFill>
              </a:rPr>
              <a:t> </a:t>
            </a:r>
            <a:r>
              <a:rPr lang="ru-RU" sz="2000" dirty="0" err="1" smtClean="0">
                <a:solidFill>
                  <a:schemeClr val="tx2">
                    <a:lumMod val="75000"/>
                  </a:schemeClr>
                </a:solidFill>
              </a:rPr>
              <a:t>аразында</a:t>
            </a:r>
            <a:r>
              <a:rPr lang="ru-RU" sz="2000" dirty="0" smtClean="0">
                <a:solidFill>
                  <a:schemeClr val="tx2">
                    <a:lumMod val="75000"/>
                  </a:schemeClr>
                </a:solidFill>
              </a:rPr>
              <a:t> </a:t>
            </a:r>
            <a:r>
              <a:rPr lang="ru-RU" sz="2000" dirty="0" err="1" smtClean="0">
                <a:solidFill>
                  <a:schemeClr val="tx2">
                    <a:lumMod val="75000"/>
                  </a:schemeClr>
                </a:solidFill>
              </a:rPr>
              <a:t>хостуг</a:t>
            </a:r>
            <a:r>
              <a:rPr lang="ru-RU" sz="2000" dirty="0" smtClean="0">
                <a:solidFill>
                  <a:schemeClr val="tx2">
                    <a:lumMod val="75000"/>
                  </a:schemeClr>
                </a:solidFill>
              </a:rPr>
              <a:t> </a:t>
            </a:r>
            <a:r>
              <a:rPr lang="ru-RU" sz="2000" dirty="0" err="1" smtClean="0">
                <a:solidFill>
                  <a:schemeClr val="tx2">
                    <a:lumMod val="75000"/>
                  </a:schemeClr>
                </a:solidFill>
              </a:rPr>
              <a:t>чаннаар</a:t>
            </a:r>
            <a:r>
              <a:rPr lang="ru-RU" sz="2000" dirty="0" smtClean="0">
                <a:solidFill>
                  <a:schemeClr val="tx2">
                    <a:lumMod val="75000"/>
                  </a:schemeClr>
                </a:solidFill>
              </a:rPr>
              <a:t> </a:t>
            </a:r>
            <a:r>
              <a:rPr lang="ru-RU" sz="2000" dirty="0" err="1" smtClean="0">
                <a:solidFill>
                  <a:schemeClr val="tx2">
                    <a:lumMod val="75000"/>
                  </a:schemeClr>
                </a:solidFill>
              </a:rPr>
              <a:t>адалар</a:t>
            </a:r>
            <a:r>
              <a:rPr lang="ru-RU" sz="2000" dirty="0" smtClean="0">
                <a:solidFill>
                  <a:schemeClr val="tx2">
                    <a:lumMod val="75000"/>
                  </a:schemeClr>
                </a:solidFill>
              </a:rPr>
              <a:t> </a:t>
            </a:r>
            <a:r>
              <a:rPr lang="ru-RU" sz="2000" dirty="0" err="1" smtClean="0">
                <a:solidFill>
                  <a:schemeClr val="tx2">
                    <a:lumMod val="75000"/>
                  </a:schemeClr>
                </a:solidFill>
              </a:rPr>
              <a:t>ам-даа</a:t>
            </a:r>
            <a:r>
              <a:rPr lang="ru-RU" sz="2000" dirty="0" smtClean="0">
                <a:solidFill>
                  <a:schemeClr val="tx2">
                    <a:lumMod val="75000"/>
                  </a:schemeClr>
                </a:solidFill>
              </a:rPr>
              <a:t> бар. </a:t>
            </a:r>
            <a:r>
              <a:rPr lang="ru-RU" sz="2000" dirty="0" err="1" smtClean="0">
                <a:solidFill>
                  <a:schemeClr val="tx2">
                    <a:lumMod val="75000"/>
                  </a:schemeClr>
                </a:solidFill>
              </a:rPr>
              <a:t>Олар</a:t>
            </a:r>
            <a:r>
              <a:rPr lang="ru-RU" sz="2000" dirty="0" smtClean="0">
                <a:solidFill>
                  <a:schemeClr val="tx2">
                    <a:lumMod val="75000"/>
                  </a:schemeClr>
                </a:solidFill>
              </a:rPr>
              <a:t> </a:t>
            </a:r>
            <a:r>
              <a:rPr lang="ru-RU" sz="2000" dirty="0" err="1" smtClean="0">
                <a:solidFill>
                  <a:schemeClr val="tx2">
                    <a:lumMod val="75000"/>
                  </a:schemeClr>
                </a:solidFill>
              </a:rPr>
              <a:t>мындыг</a:t>
            </a:r>
            <a:r>
              <a:rPr lang="ru-RU" sz="2000" dirty="0" smtClean="0">
                <a:solidFill>
                  <a:schemeClr val="tx2">
                    <a:lumMod val="75000"/>
                  </a:schemeClr>
                </a:solidFill>
              </a:rPr>
              <a:t> </a:t>
            </a:r>
            <a:r>
              <a:rPr lang="ru-RU" sz="2000" dirty="0" err="1" smtClean="0">
                <a:solidFill>
                  <a:schemeClr val="tx2">
                    <a:lumMod val="75000"/>
                  </a:schemeClr>
                </a:solidFill>
              </a:rPr>
              <a:t>болгулаар</a:t>
            </a:r>
            <a:r>
              <a:rPr lang="ru-RU" sz="2000" dirty="0" smtClean="0">
                <a:solidFill>
                  <a:schemeClr val="tx2">
                    <a:lumMod val="75000"/>
                  </a:schemeClr>
                </a:solidFill>
              </a:rPr>
              <a:t>: </a:t>
            </a:r>
            <a:r>
              <a:rPr lang="ru-RU" sz="2000" dirty="0" err="1" smtClean="0">
                <a:solidFill>
                  <a:schemeClr val="tx2">
                    <a:lumMod val="75000"/>
                  </a:schemeClr>
                </a:solidFill>
              </a:rPr>
              <a:t>ажылдан</a:t>
            </a:r>
            <a:r>
              <a:rPr lang="ru-RU" sz="2000" dirty="0" smtClean="0">
                <a:solidFill>
                  <a:schemeClr val="tx2">
                    <a:lumMod val="75000"/>
                  </a:schemeClr>
                </a:solidFill>
              </a:rPr>
              <a:t> </a:t>
            </a:r>
            <a:r>
              <a:rPr lang="ru-RU" sz="2000" dirty="0" err="1" smtClean="0">
                <a:solidFill>
                  <a:schemeClr val="tx2">
                    <a:lumMod val="75000"/>
                  </a:schemeClr>
                </a:solidFill>
              </a:rPr>
              <a:t>оспаксырааш</a:t>
            </a:r>
            <a:r>
              <a:rPr lang="ru-RU" sz="2000" dirty="0" smtClean="0">
                <a:solidFill>
                  <a:schemeClr val="tx2">
                    <a:lumMod val="75000"/>
                  </a:schemeClr>
                </a:solidFill>
              </a:rPr>
              <a:t>, </a:t>
            </a:r>
            <a:r>
              <a:rPr lang="ru-RU" sz="2000" dirty="0" err="1" smtClean="0">
                <a:solidFill>
                  <a:schemeClr val="tx2">
                    <a:lumMod val="75000"/>
                  </a:schemeClr>
                </a:solidFill>
              </a:rPr>
              <a:t>арагага</a:t>
            </a:r>
            <a:r>
              <a:rPr lang="ru-RU" sz="2000" dirty="0" smtClean="0">
                <a:solidFill>
                  <a:schemeClr val="tx2">
                    <a:lumMod val="75000"/>
                  </a:schemeClr>
                </a:solidFill>
              </a:rPr>
              <a:t> </a:t>
            </a:r>
            <a:r>
              <a:rPr lang="ru-RU" sz="2000" dirty="0" err="1" smtClean="0">
                <a:solidFill>
                  <a:schemeClr val="tx2">
                    <a:lumMod val="75000"/>
                  </a:schemeClr>
                </a:solidFill>
              </a:rPr>
              <a:t>сундугар</a:t>
            </a:r>
            <a:r>
              <a:rPr lang="ru-RU" sz="2000" dirty="0" smtClean="0">
                <a:solidFill>
                  <a:schemeClr val="tx2">
                    <a:lumMod val="75000"/>
                  </a:schemeClr>
                </a:solidFill>
              </a:rPr>
              <a:t>.</a:t>
            </a:r>
            <a:br>
              <a:rPr lang="ru-RU" sz="2000" dirty="0" smtClean="0">
                <a:solidFill>
                  <a:schemeClr val="tx2">
                    <a:lumMod val="75000"/>
                  </a:schemeClr>
                </a:solidFill>
              </a:rPr>
            </a:br>
            <a:r>
              <a:rPr lang="ru-RU" sz="2000" dirty="0" smtClean="0">
                <a:solidFill>
                  <a:schemeClr val="tx2">
                    <a:lumMod val="75000"/>
                  </a:schemeClr>
                </a:solidFill>
              </a:rPr>
              <a:t>	</a:t>
            </a:r>
            <a:r>
              <a:rPr lang="ru-RU" sz="2000" dirty="0" err="1" smtClean="0">
                <a:solidFill>
                  <a:schemeClr val="tx2">
                    <a:lumMod val="75000"/>
                  </a:schemeClr>
                </a:solidFill>
              </a:rPr>
              <a:t>Чуртталгага</a:t>
            </a:r>
            <a:r>
              <a:rPr lang="ru-RU" sz="2000" dirty="0" smtClean="0">
                <a:solidFill>
                  <a:schemeClr val="tx2">
                    <a:lumMod val="75000"/>
                  </a:schemeClr>
                </a:solidFill>
              </a:rPr>
              <a:t> </a:t>
            </a:r>
            <a:r>
              <a:rPr lang="ru-RU" sz="2000" dirty="0" err="1" smtClean="0">
                <a:solidFill>
                  <a:schemeClr val="tx2">
                    <a:lumMod val="75000"/>
                  </a:schemeClr>
                </a:solidFill>
              </a:rPr>
              <a:t>ачазы</a:t>
            </a:r>
            <a:r>
              <a:rPr lang="ru-RU" sz="2000" dirty="0" smtClean="0">
                <a:solidFill>
                  <a:schemeClr val="tx2">
                    <a:lumMod val="75000"/>
                  </a:schemeClr>
                </a:solidFill>
              </a:rPr>
              <a:t> – </a:t>
            </a:r>
            <a:r>
              <a:rPr lang="ru-RU" sz="2000" dirty="0" err="1" smtClean="0">
                <a:solidFill>
                  <a:schemeClr val="tx2">
                    <a:lumMod val="75000"/>
                  </a:schemeClr>
                </a:solidFill>
              </a:rPr>
              <a:t>оглунун</a:t>
            </a:r>
            <a:r>
              <a:rPr lang="ru-RU" sz="2000" dirty="0" smtClean="0">
                <a:solidFill>
                  <a:schemeClr val="tx2">
                    <a:lumMod val="75000"/>
                  </a:schemeClr>
                </a:solidFill>
              </a:rPr>
              <a:t> </a:t>
            </a:r>
            <a:r>
              <a:rPr lang="ru-RU" sz="2000" dirty="0" err="1" smtClean="0">
                <a:solidFill>
                  <a:schemeClr val="tx2">
                    <a:lumMod val="75000"/>
                  </a:schemeClr>
                </a:solidFill>
              </a:rPr>
              <a:t>башкарыкчызы</a:t>
            </a:r>
            <a:r>
              <a:rPr lang="ru-RU" sz="2000" dirty="0" smtClean="0">
                <a:solidFill>
                  <a:schemeClr val="tx2">
                    <a:lumMod val="75000"/>
                  </a:schemeClr>
                </a:solidFill>
              </a:rPr>
              <a:t>, </a:t>
            </a:r>
            <a:r>
              <a:rPr lang="ru-RU" sz="2000" dirty="0" err="1" smtClean="0">
                <a:solidFill>
                  <a:schemeClr val="tx2">
                    <a:lumMod val="75000"/>
                  </a:schemeClr>
                </a:solidFill>
              </a:rPr>
              <a:t>дагдыныкчызы</a:t>
            </a:r>
            <a:r>
              <a:rPr lang="ru-RU" sz="2000" dirty="0" smtClean="0">
                <a:solidFill>
                  <a:schemeClr val="tx2">
                    <a:lumMod val="75000"/>
                  </a:schemeClr>
                </a:solidFill>
              </a:rPr>
              <a:t> </a:t>
            </a:r>
            <a:r>
              <a:rPr lang="ru-RU" sz="2000" dirty="0" err="1" smtClean="0">
                <a:solidFill>
                  <a:schemeClr val="tx2">
                    <a:lumMod val="75000"/>
                  </a:schemeClr>
                </a:solidFill>
              </a:rPr>
              <a:t>бооп</a:t>
            </a:r>
            <a:r>
              <a:rPr lang="ru-RU" sz="2000" dirty="0" smtClean="0">
                <a:solidFill>
                  <a:schemeClr val="tx2">
                    <a:lumMod val="75000"/>
                  </a:schemeClr>
                </a:solidFill>
              </a:rPr>
              <a:t>, </a:t>
            </a:r>
            <a:r>
              <a:rPr lang="ru-RU" sz="2000" dirty="0" err="1" smtClean="0">
                <a:solidFill>
                  <a:schemeClr val="tx2">
                    <a:lumMod val="75000"/>
                  </a:schemeClr>
                </a:solidFill>
              </a:rPr>
              <a:t>ону</a:t>
            </a:r>
            <a:r>
              <a:rPr lang="ru-RU" sz="2000" dirty="0" smtClean="0">
                <a:solidFill>
                  <a:schemeClr val="tx2">
                    <a:lumMod val="75000"/>
                  </a:schemeClr>
                </a:solidFill>
              </a:rPr>
              <a:t> </a:t>
            </a:r>
            <a:r>
              <a:rPr lang="ru-RU" sz="2000" dirty="0" err="1" smtClean="0">
                <a:solidFill>
                  <a:schemeClr val="tx2">
                    <a:lumMod val="75000"/>
                  </a:schemeClr>
                </a:solidFill>
              </a:rPr>
              <a:t>ажыл-ишке</a:t>
            </a:r>
            <a:r>
              <a:rPr lang="ru-RU" sz="2000" dirty="0" smtClean="0">
                <a:solidFill>
                  <a:schemeClr val="tx2">
                    <a:lumMod val="75000"/>
                  </a:schemeClr>
                </a:solidFill>
              </a:rPr>
              <a:t>, эки </a:t>
            </a:r>
            <a:r>
              <a:rPr lang="ru-RU" sz="2000" dirty="0" err="1" smtClean="0">
                <a:solidFill>
                  <a:schemeClr val="tx2">
                    <a:lumMod val="75000"/>
                  </a:schemeClr>
                </a:solidFill>
              </a:rPr>
              <a:t>аажы-чанга</a:t>
            </a:r>
            <a:r>
              <a:rPr lang="ru-RU" sz="2000" dirty="0" smtClean="0">
                <a:solidFill>
                  <a:schemeClr val="tx2">
                    <a:lumMod val="75000"/>
                  </a:schemeClr>
                </a:solidFill>
              </a:rPr>
              <a:t> </a:t>
            </a:r>
            <a:r>
              <a:rPr lang="ru-RU" sz="2000" dirty="0" err="1" smtClean="0">
                <a:solidFill>
                  <a:schemeClr val="tx2">
                    <a:lumMod val="75000"/>
                  </a:schemeClr>
                </a:solidFill>
              </a:rPr>
              <a:t>ооредири</a:t>
            </a:r>
            <a:r>
              <a:rPr lang="ru-RU" sz="2000" dirty="0" smtClean="0">
                <a:solidFill>
                  <a:schemeClr val="tx2">
                    <a:lumMod val="75000"/>
                  </a:schemeClr>
                </a:solidFill>
              </a:rPr>
              <a:t> </a:t>
            </a:r>
            <a:r>
              <a:rPr lang="ru-RU" sz="2000" dirty="0" err="1" smtClean="0">
                <a:solidFill>
                  <a:schemeClr val="tx2">
                    <a:lumMod val="75000"/>
                  </a:schemeClr>
                </a:solidFill>
              </a:rPr>
              <a:t>оон</a:t>
            </a:r>
            <a:r>
              <a:rPr lang="ru-RU" sz="2000" dirty="0" smtClean="0">
                <a:solidFill>
                  <a:schemeClr val="tx2">
                    <a:lumMod val="75000"/>
                  </a:schemeClr>
                </a:solidFill>
              </a:rPr>
              <a:t> </a:t>
            </a:r>
            <a:r>
              <a:rPr lang="ru-RU" sz="2000" dirty="0" err="1" smtClean="0">
                <a:solidFill>
                  <a:schemeClr val="tx2">
                    <a:lumMod val="75000"/>
                  </a:schemeClr>
                </a:solidFill>
              </a:rPr>
              <a:t>амыдыралчы</a:t>
            </a:r>
            <a:r>
              <a:rPr lang="ru-RU" sz="2000" dirty="0" smtClean="0">
                <a:solidFill>
                  <a:schemeClr val="tx2">
                    <a:lumMod val="75000"/>
                  </a:schemeClr>
                </a:solidFill>
              </a:rPr>
              <a:t> </a:t>
            </a:r>
            <a:r>
              <a:rPr lang="ru-RU" sz="2000" dirty="0" err="1" smtClean="0">
                <a:solidFill>
                  <a:schemeClr val="tx2">
                    <a:lumMod val="75000"/>
                  </a:schemeClr>
                </a:solidFill>
              </a:rPr>
              <a:t>хулээлгези</a:t>
            </a:r>
            <a:r>
              <a:rPr lang="ru-RU" sz="2000" dirty="0" smtClean="0">
                <a:solidFill>
                  <a:schemeClr val="tx2">
                    <a:lumMod val="75000"/>
                  </a:schemeClr>
                </a:solidFill>
              </a:rPr>
              <a:t>, а </a:t>
            </a:r>
            <a:r>
              <a:rPr lang="ru-RU" sz="2000" dirty="0" err="1" smtClean="0">
                <a:solidFill>
                  <a:schemeClr val="tx2">
                    <a:lumMod val="75000"/>
                  </a:schemeClr>
                </a:solidFill>
              </a:rPr>
              <a:t>оглу</a:t>
            </a:r>
            <a:r>
              <a:rPr lang="ru-RU" sz="2000" dirty="0" smtClean="0">
                <a:solidFill>
                  <a:schemeClr val="tx2">
                    <a:lumMod val="75000"/>
                  </a:schemeClr>
                </a:solidFill>
              </a:rPr>
              <a:t> – </a:t>
            </a:r>
            <a:r>
              <a:rPr lang="ru-RU" sz="2000" dirty="0" err="1" smtClean="0">
                <a:solidFill>
                  <a:schemeClr val="tx2">
                    <a:lumMod val="75000"/>
                  </a:schemeClr>
                </a:solidFill>
              </a:rPr>
              <a:t>ачазынын</a:t>
            </a:r>
            <a:r>
              <a:rPr lang="ru-RU" sz="2000" dirty="0" smtClean="0">
                <a:solidFill>
                  <a:schemeClr val="tx2">
                    <a:lumMod val="75000"/>
                  </a:schemeClr>
                </a:solidFill>
              </a:rPr>
              <a:t> </a:t>
            </a:r>
            <a:r>
              <a:rPr lang="ru-RU" sz="2000" dirty="0" err="1" smtClean="0">
                <a:solidFill>
                  <a:schemeClr val="tx2">
                    <a:lumMod val="75000"/>
                  </a:schemeClr>
                </a:solidFill>
              </a:rPr>
              <a:t>монгеде</a:t>
            </a:r>
            <a:r>
              <a:rPr lang="ru-RU" sz="2000" dirty="0" smtClean="0">
                <a:solidFill>
                  <a:schemeClr val="tx2">
                    <a:lumMod val="75000"/>
                  </a:schemeClr>
                </a:solidFill>
              </a:rPr>
              <a:t> </a:t>
            </a:r>
            <a:r>
              <a:rPr lang="ru-RU" sz="2000" dirty="0" err="1" smtClean="0">
                <a:solidFill>
                  <a:schemeClr val="tx2">
                    <a:lumMod val="75000"/>
                  </a:schemeClr>
                </a:solidFill>
              </a:rPr>
              <a:t>эдерикчизи</a:t>
            </a:r>
            <a:r>
              <a:rPr lang="ru-RU" sz="2000" dirty="0" smtClean="0">
                <a:solidFill>
                  <a:schemeClr val="tx2">
                    <a:lumMod val="75000"/>
                  </a:schemeClr>
                </a:solidFill>
              </a:rPr>
              <a:t>, </a:t>
            </a:r>
            <a:r>
              <a:rPr lang="ru-RU" sz="2000" b="1" dirty="0" err="1" smtClean="0">
                <a:solidFill>
                  <a:schemeClr val="tx2">
                    <a:lumMod val="75000"/>
                  </a:schemeClr>
                </a:solidFill>
              </a:rPr>
              <a:t>оон</a:t>
            </a:r>
            <a:r>
              <a:rPr lang="ru-RU" sz="2000" b="1" dirty="0" smtClean="0">
                <a:solidFill>
                  <a:schemeClr val="tx2">
                    <a:lumMod val="75000"/>
                  </a:schemeClr>
                </a:solidFill>
              </a:rPr>
              <a:t> </a:t>
            </a:r>
            <a:r>
              <a:rPr lang="ru-RU" sz="2000" b="1" dirty="0" err="1" smtClean="0">
                <a:solidFill>
                  <a:schemeClr val="tx2">
                    <a:lumMod val="75000"/>
                  </a:schemeClr>
                </a:solidFill>
              </a:rPr>
              <a:t>изин</a:t>
            </a:r>
            <a:r>
              <a:rPr lang="ru-RU" sz="2000" b="1" dirty="0" smtClean="0">
                <a:solidFill>
                  <a:schemeClr val="tx2">
                    <a:lumMod val="75000"/>
                  </a:schemeClr>
                </a:solidFill>
              </a:rPr>
              <a:t> </a:t>
            </a:r>
            <a:r>
              <a:rPr lang="ru-RU" sz="2000" b="1" dirty="0" err="1" smtClean="0">
                <a:solidFill>
                  <a:schemeClr val="tx2">
                    <a:lumMod val="75000"/>
                  </a:schemeClr>
                </a:solidFill>
              </a:rPr>
              <a:t>истеп</a:t>
            </a:r>
            <a:r>
              <a:rPr lang="ru-RU" sz="2000" dirty="0" smtClean="0">
                <a:solidFill>
                  <a:schemeClr val="tx2">
                    <a:lumMod val="75000"/>
                  </a:schemeClr>
                </a:solidFill>
              </a:rPr>
              <a:t>, </a:t>
            </a:r>
            <a:r>
              <a:rPr lang="ru-RU" sz="2000" dirty="0" err="1" smtClean="0">
                <a:solidFill>
                  <a:schemeClr val="tx2">
                    <a:lumMod val="75000"/>
                  </a:schemeClr>
                </a:solidFill>
              </a:rPr>
              <a:t>оруун</a:t>
            </a:r>
            <a:r>
              <a:rPr lang="ru-RU" sz="2000" dirty="0" smtClean="0">
                <a:solidFill>
                  <a:schemeClr val="tx2">
                    <a:lumMod val="75000"/>
                  </a:schemeClr>
                </a:solidFill>
              </a:rPr>
              <a:t> </a:t>
            </a:r>
            <a:r>
              <a:rPr lang="ru-RU" sz="2000" dirty="0" err="1" smtClean="0">
                <a:solidFill>
                  <a:schemeClr val="tx2">
                    <a:lumMod val="75000"/>
                  </a:schemeClr>
                </a:solidFill>
              </a:rPr>
              <a:t>оруктап</a:t>
            </a:r>
            <a:r>
              <a:rPr lang="ru-RU" sz="2000" dirty="0" smtClean="0">
                <a:solidFill>
                  <a:schemeClr val="tx2">
                    <a:lumMod val="75000"/>
                  </a:schemeClr>
                </a:solidFill>
              </a:rPr>
              <a:t> </a:t>
            </a:r>
            <a:r>
              <a:rPr lang="ru-RU" sz="2000" dirty="0" err="1" smtClean="0">
                <a:solidFill>
                  <a:schemeClr val="tx2">
                    <a:lumMod val="75000"/>
                  </a:schemeClr>
                </a:solidFill>
              </a:rPr>
              <a:t>чорааш</a:t>
            </a:r>
            <a:r>
              <a:rPr lang="ru-RU" sz="2000" dirty="0" smtClean="0">
                <a:solidFill>
                  <a:schemeClr val="tx2">
                    <a:lumMod val="75000"/>
                  </a:schemeClr>
                </a:solidFill>
              </a:rPr>
              <a:t>, </a:t>
            </a:r>
            <a:r>
              <a:rPr lang="ru-RU" sz="2000" dirty="0" err="1" smtClean="0">
                <a:solidFill>
                  <a:schemeClr val="tx2">
                    <a:lumMod val="75000"/>
                  </a:schemeClr>
                </a:solidFill>
              </a:rPr>
              <a:t>экиге</a:t>
            </a:r>
            <a:r>
              <a:rPr lang="ru-RU" sz="2000" dirty="0" smtClean="0">
                <a:solidFill>
                  <a:schemeClr val="tx2">
                    <a:lumMod val="75000"/>
                  </a:schemeClr>
                </a:solidFill>
              </a:rPr>
              <a:t> </a:t>
            </a:r>
            <a:r>
              <a:rPr lang="ru-RU" sz="2000" dirty="0" err="1" smtClean="0">
                <a:solidFill>
                  <a:schemeClr val="tx2">
                    <a:lumMod val="75000"/>
                  </a:schemeClr>
                </a:solidFill>
              </a:rPr>
              <a:t>ооренип</a:t>
            </a:r>
            <a:r>
              <a:rPr lang="ru-RU" sz="2000" dirty="0" smtClean="0">
                <a:solidFill>
                  <a:schemeClr val="tx2">
                    <a:lumMod val="75000"/>
                  </a:schemeClr>
                </a:solidFill>
              </a:rPr>
              <a:t>, </a:t>
            </a:r>
            <a:r>
              <a:rPr lang="ru-RU" sz="2000" dirty="0" err="1" smtClean="0">
                <a:solidFill>
                  <a:schemeClr val="tx2">
                    <a:lumMod val="75000"/>
                  </a:schemeClr>
                </a:solidFill>
              </a:rPr>
              <a:t>бактан</a:t>
            </a:r>
            <a:r>
              <a:rPr lang="ru-RU" sz="2000" dirty="0" smtClean="0">
                <a:solidFill>
                  <a:schemeClr val="tx2">
                    <a:lumMod val="75000"/>
                  </a:schemeClr>
                </a:solidFill>
              </a:rPr>
              <a:t> </a:t>
            </a:r>
            <a:r>
              <a:rPr lang="ru-RU" sz="2000" dirty="0" err="1" smtClean="0">
                <a:solidFill>
                  <a:schemeClr val="tx2">
                    <a:lumMod val="75000"/>
                  </a:schemeClr>
                </a:solidFill>
              </a:rPr>
              <a:t>чайлавышаан</a:t>
            </a:r>
            <a:r>
              <a:rPr lang="ru-RU" sz="2000" dirty="0" smtClean="0">
                <a:solidFill>
                  <a:schemeClr val="tx2">
                    <a:lumMod val="75000"/>
                  </a:schemeClr>
                </a:solidFill>
              </a:rPr>
              <a:t>, </a:t>
            </a:r>
            <a:r>
              <a:rPr lang="ru-RU" sz="2000" dirty="0" err="1" smtClean="0">
                <a:solidFill>
                  <a:schemeClr val="tx2">
                    <a:lumMod val="75000"/>
                  </a:schemeClr>
                </a:solidFill>
              </a:rPr>
              <a:t>бедик</a:t>
            </a:r>
            <a:r>
              <a:rPr lang="ru-RU" sz="2000" dirty="0" smtClean="0">
                <a:solidFill>
                  <a:schemeClr val="tx2">
                    <a:lumMod val="75000"/>
                  </a:schemeClr>
                </a:solidFill>
              </a:rPr>
              <a:t> </a:t>
            </a:r>
            <a:r>
              <a:rPr lang="ru-RU" sz="2000" dirty="0" err="1" smtClean="0">
                <a:solidFill>
                  <a:schemeClr val="tx2">
                    <a:lumMod val="75000"/>
                  </a:schemeClr>
                </a:solidFill>
              </a:rPr>
              <a:t>угаан-медерелдиг</a:t>
            </a:r>
            <a:r>
              <a:rPr lang="ru-RU" sz="2000" dirty="0" smtClean="0">
                <a:solidFill>
                  <a:schemeClr val="tx2">
                    <a:lumMod val="75000"/>
                  </a:schemeClr>
                </a:solidFill>
              </a:rPr>
              <a:t>, </a:t>
            </a:r>
            <a:r>
              <a:rPr lang="ru-RU" sz="2000" dirty="0" err="1" smtClean="0">
                <a:solidFill>
                  <a:schemeClr val="tx2">
                    <a:lumMod val="75000"/>
                  </a:schemeClr>
                </a:solidFill>
              </a:rPr>
              <a:t>ажыл-агыйжы</a:t>
            </a:r>
            <a:r>
              <a:rPr lang="ru-RU" sz="2000" dirty="0" smtClean="0">
                <a:solidFill>
                  <a:schemeClr val="tx2">
                    <a:lumMod val="75000"/>
                  </a:schemeClr>
                </a:solidFill>
              </a:rPr>
              <a:t>, </a:t>
            </a:r>
            <a:r>
              <a:rPr lang="ru-RU" sz="2000" dirty="0" err="1" smtClean="0">
                <a:solidFill>
                  <a:schemeClr val="tx2">
                    <a:lumMod val="75000"/>
                  </a:schemeClr>
                </a:solidFill>
              </a:rPr>
              <a:t>эвилен-ээлдек</a:t>
            </a:r>
            <a:r>
              <a:rPr lang="ru-RU" sz="2000" dirty="0" smtClean="0">
                <a:solidFill>
                  <a:schemeClr val="tx2">
                    <a:lumMod val="75000"/>
                  </a:schemeClr>
                </a:solidFill>
              </a:rPr>
              <a:t>, </a:t>
            </a:r>
            <a:r>
              <a:rPr lang="ru-RU" sz="2000" dirty="0" err="1" smtClean="0">
                <a:solidFill>
                  <a:schemeClr val="tx2">
                    <a:lumMod val="75000"/>
                  </a:schemeClr>
                </a:solidFill>
              </a:rPr>
              <a:t>амгы</a:t>
            </a:r>
            <a:r>
              <a:rPr lang="ru-RU" sz="2000" dirty="0" smtClean="0">
                <a:solidFill>
                  <a:schemeClr val="tx2">
                    <a:lumMod val="75000"/>
                  </a:schemeClr>
                </a:solidFill>
              </a:rPr>
              <a:t> </a:t>
            </a:r>
            <a:r>
              <a:rPr lang="ru-RU" sz="2000" dirty="0" err="1" smtClean="0">
                <a:solidFill>
                  <a:schemeClr val="tx2">
                    <a:lumMod val="75000"/>
                  </a:schemeClr>
                </a:solidFill>
              </a:rPr>
              <a:t>шагнын</a:t>
            </a:r>
            <a:r>
              <a:rPr lang="ru-RU" sz="2000" dirty="0" smtClean="0">
                <a:solidFill>
                  <a:schemeClr val="tx2">
                    <a:lumMod val="75000"/>
                  </a:schemeClr>
                </a:solidFill>
              </a:rPr>
              <a:t> эки </a:t>
            </a:r>
            <a:r>
              <a:rPr lang="ru-RU" sz="2000" dirty="0" err="1" smtClean="0">
                <a:solidFill>
                  <a:schemeClr val="tx2">
                    <a:lumMod val="75000"/>
                  </a:schemeClr>
                </a:solidFill>
              </a:rPr>
              <a:t>шынарларын</a:t>
            </a:r>
            <a:r>
              <a:rPr lang="ru-RU" sz="2000" dirty="0" smtClean="0">
                <a:solidFill>
                  <a:schemeClr val="tx2">
                    <a:lumMod val="75000"/>
                  </a:schemeClr>
                </a:solidFill>
              </a:rPr>
              <a:t> </a:t>
            </a:r>
            <a:r>
              <a:rPr lang="ru-RU" sz="2000" dirty="0" err="1" smtClean="0">
                <a:solidFill>
                  <a:schemeClr val="tx2">
                    <a:lumMod val="75000"/>
                  </a:schemeClr>
                </a:solidFill>
              </a:rPr>
              <a:t>бодунга</a:t>
            </a:r>
            <a:r>
              <a:rPr lang="ru-RU" sz="2000" dirty="0" smtClean="0">
                <a:solidFill>
                  <a:schemeClr val="tx2">
                    <a:lumMod val="75000"/>
                  </a:schemeClr>
                </a:solidFill>
              </a:rPr>
              <a:t> </a:t>
            </a:r>
            <a:r>
              <a:rPr lang="ru-RU" sz="2000" dirty="0" err="1" smtClean="0">
                <a:solidFill>
                  <a:schemeClr val="tx2">
                    <a:lumMod val="75000"/>
                  </a:schemeClr>
                </a:solidFill>
              </a:rPr>
              <a:t>синниктирген</a:t>
            </a:r>
            <a:r>
              <a:rPr lang="ru-RU" sz="2000" dirty="0" smtClean="0">
                <a:solidFill>
                  <a:schemeClr val="tx2">
                    <a:lumMod val="75000"/>
                  </a:schemeClr>
                </a:solidFill>
              </a:rPr>
              <a:t> </a:t>
            </a:r>
            <a:r>
              <a:rPr lang="ru-RU" sz="2000" dirty="0" err="1" smtClean="0">
                <a:solidFill>
                  <a:schemeClr val="tx2">
                    <a:lumMod val="75000"/>
                  </a:schemeClr>
                </a:solidFill>
              </a:rPr>
              <a:t>толептиг</a:t>
            </a:r>
            <a:r>
              <a:rPr lang="ru-RU" sz="2000" dirty="0" smtClean="0">
                <a:solidFill>
                  <a:schemeClr val="tx2">
                    <a:lumMod val="75000"/>
                  </a:schemeClr>
                </a:solidFill>
              </a:rPr>
              <a:t> </a:t>
            </a:r>
            <a:r>
              <a:rPr lang="ru-RU" sz="2000" dirty="0" err="1" smtClean="0">
                <a:solidFill>
                  <a:schemeClr val="tx2">
                    <a:lumMod val="75000"/>
                  </a:schemeClr>
                </a:solidFill>
              </a:rPr>
              <a:t>хамааты</a:t>
            </a:r>
            <a:r>
              <a:rPr lang="ru-RU" sz="2000" dirty="0" smtClean="0">
                <a:solidFill>
                  <a:schemeClr val="tx2">
                    <a:lumMod val="75000"/>
                  </a:schemeClr>
                </a:solidFill>
              </a:rPr>
              <a:t> </a:t>
            </a:r>
            <a:r>
              <a:rPr lang="ru-RU" sz="2000" dirty="0" err="1" smtClean="0">
                <a:solidFill>
                  <a:schemeClr val="tx2">
                    <a:lumMod val="75000"/>
                  </a:schemeClr>
                </a:solidFill>
              </a:rPr>
              <a:t>болуп</a:t>
            </a:r>
            <a:r>
              <a:rPr lang="ru-RU" sz="2000" dirty="0" smtClean="0">
                <a:solidFill>
                  <a:schemeClr val="tx2">
                    <a:lumMod val="75000"/>
                  </a:schemeClr>
                </a:solidFill>
              </a:rPr>
              <a:t> озер.</a:t>
            </a:r>
            <a:br>
              <a:rPr lang="ru-RU" sz="2000" dirty="0" smtClean="0">
                <a:solidFill>
                  <a:schemeClr val="tx2">
                    <a:lumMod val="75000"/>
                  </a:schemeClr>
                </a:solidFill>
              </a:rPr>
            </a:br>
            <a:r>
              <a:rPr lang="ru-RU" sz="2000" dirty="0" smtClean="0">
                <a:solidFill>
                  <a:schemeClr val="tx2">
                    <a:lumMod val="75000"/>
                  </a:schemeClr>
                </a:solidFill>
              </a:rPr>
              <a:t>	Ада кижи биле </a:t>
            </a:r>
            <a:r>
              <a:rPr lang="ru-RU" sz="2000" dirty="0" err="1" smtClean="0">
                <a:solidFill>
                  <a:schemeClr val="tx2">
                    <a:lumMod val="75000"/>
                  </a:schemeClr>
                </a:solidFill>
              </a:rPr>
              <a:t>оглу</a:t>
            </a:r>
            <a:r>
              <a:rPr lang="ru-RU" sz="2000" dirty="0" smtClean="0">
                <a:solidFill>
                  <a:schemeClr val="tx2">
                    <a:lumMod val="75000"/>
                  </a:schemeClr>
                </a:solidFill>
              </a:rPr>
              <a:t> </a:t>
            </a:r>
            <a:r>
              <a:rPr lang="ru-RU" sz="2000" dirty="0" err="1" smtClean="0">
                <a:solidFill>
                  <a:schemeClr val="tx2">
                    <a:lumMod val="75000"/>
                  </a:schemeClr>
                </a:solidFill>
              </a:rPr>
              <a:t>чугле</a:t>
            </a:r>
            <a:r>
              <a:rPr lang="ru-RU" sz="2000" dirty="0" smtClean="0">
                <a:solidFill>
                  <a:schemeClr val="tx2">
                    <a:lumMod val="75000"/>
                  </a:schemeClr>
                </a:solidFill>
              </a:rPr>
              <a:t> </a:t>
            </a:r>
            <a:r>
              <a:rPr lang="ru-RU" sz="2000" dirty="0" err="1" smtClean="0">
                <a:solidFill>
                  <a:schemeClr val="tx2">
                    <a:lumMod val="75000"/>
                  </a:schemeClr>
                </a:solidFill>
              </a:rPr>
              <a:t>мынчаар</a:t>
            </a:r>
            <a:r>
              <a:rPr lang="ru-RU" sz="2000" dirty="0" smtClean="0">
                <a:solidFill>
                  <a:schemeClr val="tx2">
                    <a:lumMod val="75000"/>
                  </a:schemeClr>
                </a:solidFill>
              </a:rPr>
              <a:t> </a:t>
            </a:r>
            <a:r>
              <a:rPr lang="ru-RU" sz="2000" dirty="0" err="1" smtClean="0">
                <a:solidFill>
                  <a:schemeClr val="tx2">
                    <a:lumMod val="75000"/>
                  </a:schemeClr>
                </a:solidFill>
              </a:rPr>
              <a:t>удур-дедир</a:t>
            </a:r>
            <a:r>
              <a:rPr lang="ru-RU" sz="2000" dirty="0" smtClean="0">
                <a:solidFill>
                  <a:schemeClr val="tx2">
                    <a:lumMod val="75000"/>
                  </a:schemeClr>
                </a:solidFill>
              </a:rPr>
              <a:t> </a:t>
            </a:r>
            <a:r>
              <a:rPr lang="ru-RU" sz="2000" dirty="0" err="1" smtClean="0">
                <a:solidFill>
                  <a:schemeClr val="tx2">
                    <a:lumMod val="75000"/>
                  </a:schemeClr>
                </a:solidFill>
              </a:rPr>
              <a:t>карактажып</a:t>
            </a:r>
            <a:r>
              <a:rPr lang="ru-RU" sz="2000" dirty="0" smtClean="0">
                <a:solidFill>
                  <a:schemeClr val="tx2">
                    <a:lumMod val="75000"/>
                  </a:schemeClr>
                </a:solidFill>
              </a:rPr>
              <a:t>, </a:t>
            </a:r>
            <a:r>
              <a:rPr lang="ru-RU" sz="2000" dirty="0" err="1" smtClean="0">
                <a:solidFill>
                  <a:schemeClr val="tx2">
                    <a:lumMod val="75000"/>
                  </a:schemeClr>
                </a:solidFill>
              </a:rPr>
              <a:t>камгаланып</a:t>
            </a:r>
            <a:r>
              <a:rPr lang="ru-RU" sz="2000" dirty="0" smtClean="0">
                <a:solidFill>
                  <a:schemeClr val="tx2">
                    <a:lumMod val="75000"/>
                  </a:schemeClr>
                </a:solidFill>
              </a:rPr>
              <a:t> </a:t>
            </a:r>
            <a:r>
              <a:rPr lang="ru-RU" sz="2000" dirty="0" err="1" smtClean="0">
                <a:solidFill>
                  <a:schemeClr val="tx2">
                    <a:lumMod val="75000"/>
                  </a:schemeClr>
                </a:solidFill>
              </a:rPr>
              <a:t>чоруур</a:t>
            </a:r>
            <a:r>
              <a:rPr lang="ru-RU" sz="2000" dirty="0" smtClean="0">
                <a:solidFill>
                  <a:schemeClr val="tx2">
                    <a:lumMod val="75000"/>
                  </a:schemeClr>
                </a:solidFill>
              </a:rPr>
              <a:t> </a:t>
            </a:r>
            <a:r>
              <a:rPr lang="ru-RU" sz="2000" dirty="0" err="1" smtClean="0">
                <a:solidFill>
                  <a:schemeClr val="tx2">
                    <a:lumMod val="75000"/>
                  </a:schemeClr>
                </a:solidFill>
              </a:rPr>
              <a:t>болза</a:t>
            </a:r>
            <a:r>
              <a:rPr lang="ru-RU" sz="2000" dirty="0" smtClean="0">
                <a:solidFill>
                  <a:schemeClr val="tx2">
                    <a:lumMod val="75000"/>
                  </a:schemeClr>
                </a:solidFill>
              </a:rPr>
              <a:t>, </a:t>
            </a:r>
            <a:r>
              <a:rPr lang="ru-RU" sz="2000" dirty="0" err="1" smtClean="0">
                <a:solidFill>
                  <a:schemeClr val="tx2">
                    <a:lumMod val="75000"/>
                  </a:schemeClr>
                </a:solidFill>
              </a:rPr>
              <a:t>арагалааар</a:t>
            </a:r>
            <a:r>
              <a:rPr lang="ru-RU" sz="2000" dirty="0" smtClean="0">
                <a:solidFill>
                  <a:schemeClr val="tx2">
                    <a:lumMod val="75000"/>
                  </a:schemeClr>
                </a:solidFill>
              </a:rPr>
              <a:t>, </a:t>
            </a:r>
            <a:r>
              <a:rPr lang="ru-RU" sz="2000" dirty="0" err="1" smtClean="0">
                <a:solidFill>
                  <a:schemeClr val="tx2">
                    <a:lumMod val="75000"/>
                  </a:schemeClr>
                </a:solidFill>
              </a:rPr>
              <a:t>чурум</a:t>
            </a:r>
            <a:r>
              <a:rPr lang="ru-RU" sz="2000" dirty="0" smtClean="0">
                <a:solidFill>
                  <a:schemeClr val="tx2">
                    <a:lumMod val="75000"/>
                  </a:schemeClr>
                </a:solidFill>
              </a:rPr>
              <a:t> </a:t>
            </a:r>
            <a:r>
              <a:rPr lang="ru-RU" sz="2000" dirty="0" err="1" smtClean="0">
                <a:solidFill>
                  <a:schemeClr val="tx2">
                    <a:lumMod val="75000"/>
                  </a:schemeClr>
                </a:solidFill>
              </a:rPr>
              <a:t>урээр</a:t>
            </a:r>
            <a:r>
              <a:rPr lang="ru-RU" sz="2000" dirty="0" smtClean="0">
                <a:solidFill>
                  <a:schemeClr val="tx2">
                    <a:lumMod val="75000"/>
                  </a:schemeClr>
                </a:solidFill>
              </a:rPr>
              <a:t>, </a:t>
            </a:r>
            <a:r>
              <a:rPr lang="ru-RU" sz="2000" dirty="0" err="1" smtClean="0">
                <a:solidFill>
                  <a:schemeClr val="tx2">
                    <a:lumMod val="75000"/>
                  </a:schemeClr>
                </a:solidFill>
              </a:rPr>
              <a:t>херек</a:t>
            </a:r>
            <a:r>
              <a:rPr lang="ru-RU" sz="2000" dirty="0" smtClean="0">
                <a:solidFill>
                  <a:schemeClr val="tx2">
                    <a:lumMod val="75000"/>
                  </a:schemeClr>
                </a:solidFill>
              </a:rPr>
              <a:t> </a:t>
            </a:r>
            <a:r>
              <a:rPr lang="ru-RU" sz="2000" dirty="0" err="1" smtClean="0">
                <a:solidFill>
                  <a:schemeClr val="tx2">
                    <a:lumMod val="75000"/>
                  </a:schemeClr>
                </a:solidFill>
              </a:rPr>
              <a:t>уулгедир</a:t>
            </a:r>
            <a:r>
              <a:rPr lang="ru-RU" sz="2000" dirty="0" smtClean="0">
                <a:solidFill>
                  <a:schemeClr val="tx2">
                    <a:lumMod val="75000"/>
                  </a:schemeClr>
                </a:solidFill>
              </a:rPr>
              <a:t> </a:t>
            </a:r>
            <a:r>
              <a:rPr lang="ru-RU" sz="2000" dirty="0" err="1" smtClean="0">
                <a:solidFill>
                  <a:schemeClr val="tx2">
                    <a:lumMod val="75000"/>
                  </a:schemeClr>
                </a:solidFill>
              </a:rPr>
              <a:t>оолдар</a:t>
            </a:r>
            <a:r>
              <a:rPr lang="ru-RU" sz="2000" dirty="0" smtClean="0">
                <a:solidFill>
                  <a:schemeClr val="tx2">
                    <a:lumMod val="75000"/>
                  </a:schemeClr>
                </a:solidFill>
              </a:rPr>
              <a:t> </a:t>
            </a:r>
            <a:r>
              <a:rPr lang="ru-RU" sz="2000" dirty="0" err="1" smtClean="0">
                <a:solidFill>
                  <a:schemeClr val="tx2">
                    <a:lumMod val="75000"/>
                  </a:schemeClr>
                </a:solidFill>
              </a:rPr>
              <a:t>эвээжээр</a:t>
            </a:r>
            <a:r>
              <a:rPr lang="ru-RU" sz="2000" dirty="0" smtClean="0">
                <a:solidFill>
                  <a:schemeClr val="tx2">
                    <a:lumMod val="75000"/>
                  </a:schemeClr>
                </a:solidFill>
              </a:rPr>
              <a:t> </a:t>
            </a:r>
            <a:r>
              <a:rPr lang="ru-RU" sz="2000" dirty="0" err="1" smtClean="0">
                <a:solidFill>
                  <a:schemeClr val="tx2">
                    <a:lumMod val="75000"/>
                  </a:schemeClr>
                </a:solidFill>
              </a:rPr>
              <a:t>деп</a:t>
            </a:r>
            <a:r>
              <a:rPr lang="ru-RU" sz="2000" dirty="0" smtClean="0">
                <a:solidFill>
                  <a:schemeClr val="tx2">
                    <a:lumMod val="75000"/>
                  </a:schemeClr>
                </a:solidFill>
              </a:rPr>
              <a:t> </a:t>
            </a:r>
            <a:r>
              <a:rPr lang="ru-RU" sz="2000" dirty="0" err="1" smtClean="0">
                <a:solidFill>
                  <a:schemeClr val="tx2">
                    <a:lumMod val="75000"/>
                  </a:schemeClr>
                </a:solidFill>
              </a:rPr>
              <a:t>чуведе</a:t>
            </a:r>
            <a:r>
              <a:rPr lang="ru-RU" sz="2000" dirty="0" smtClean="0">
                <a:solidFill>
                  <a:schemeClr val="tx2">
                    <a:lumMod val="75000"/>
                  </a:schemeClr>
                </a:solidFill>
              </a:rPr>
              <a:t> </a:t>
            </a:r>
            <a:r>
              <a:rPr lang="ru-RU" sz="2000" dirty="0" err="1" smtClean="0">
                <a:solidFill>
                  <a:schemeClr val="tx2">
                    <a:lumMod val="75000"/>
                  </a:schemeClr>
                </a:solidFill>
              </a:rPr>
              <a:t>чигзиниг</a:t>
            </a:r>
            <a:r>
              <a:rPr lang="ru-RU" sz="2000" dirty="0" smtClean="0">
                <a:solidFill>
                  <a:schemeClr val="tx2">
                    <a:lumMod val="75000"/>
                  </a:schemeClr>
                </a:solidFill>
              </a:rPr>
              <a:t> </a:t>
            </a:r>
            <a:r>
              <a:rPr lang="ru-RU" sz="2000" dirty="0" err="1" smtClean="0">
                <a:solidFill>
                  <a:schemeClr val="tx2">
                    <a:lumMod val="75000"/>
                  </a:schemeClr>
                </a:solidFill>
              </a:rPr>
              <a:t>чок</a:t>
            </a:r>
            <a:r>
              <a:rPr lang="ru-RU" sz="2000" dirty="0" smtClean="0">
                <a:solidFill>
                  <a:schemeClr val="tx2">
                    <a:lumMod val="75000"/>
                  </a:schemeClr>
                </a:solidFill>
              </a:rPr>
              <a:t>.</a:t>
            </a:r>
            <a:br>
              <a:rPr lang="ru-RU" sz="2000" dirty="0" smtClean="0">
                <a:solidFill>
                  <a:schemeClr val="tx2">
                    <a:lumMod val="75000"/>
                  </a:schemeClr>
                </a:solidFill>
              </a:rPr>
            </a:br>
            <a:r>
              <a:rPr lang="ru-RU" sz="2000" dirty="0" smtClean="0">
                <a:solidFill>
                  <a:schemeClr val="tx2">
                    <a:lumMod val="75000"/>
                  </a:schemeClr>
                </a:solidFill>
              </a:rPr>
              <a:t>	</a:t>
            </a:r>
            <a:r>
              <a:rPr lang="ru-RU" sz="2000" dirty="0" err="1" smtClean="0">
                <a:solidFill>
                  <a:schemeClr val="tx2">
                    <a:lumMod val="75000"/>
                  </a:schemeClr>
                </a:solidFill>
              </a:rPr>
              <a:t>Уругларны</a:t>
            </a:r>
            <a:r>
              <a:rPr lang="ru-RU" sz="2000" dirty="0" smtClean="0">
                <a:solidFill>
                  <a:schemeClr val="tx2">
                    <a:lumMod val="75000"/>
                  </a:schemeClr>
                </a:solidFill>
              </a:rPr>
              <a:t> </a:t>
            </a:r>
            <a:r>
              <a:rPr lang="ru-RU" sz="2000" dirty="0" err="1" smtClean="0">
                <a:solidFill>
                  <a:schemeClr val="tx2">
                    <a:lumMod val="75000"/>
                  </a:schemeClr>
                </a:solidFill>
              </a:rPr>
              <a:t>торээн</a:t>
            </a:r>
            <a:r>
              <a:rPr lang="ru-RU" sz="2000" dirty="0" smtClean="0">
                <a:solidFill>
                  <a:schemeClr val="tx2">
                    <a:lumMod val="75000"/>
                  </a:schemeClr>
                </a:solidFill>
              </a:rPr>
              <a:t> </a:t>
            </a:r>
            <a:r>
              <a:rPr lang="ru-RU" sz="2000" dirty="0" err="1" smtClean="0">
                <a:solidFill>
                  <a:schemeClr val="tx2">
                    <a:lumMod val="75000"/>
                  </a:schemeClr>
                </a:solidFill>
              </a:rPr>
              <a:t>чонунга</a:t>
            </a:r>
            <a:r>
              <a:rPr lang="ru-RU" sz="2000" dirty="0" smtClean="0">
                <a:solidFill>
                  <a:schemeClr val="tx2">
                    <a:lumMod val="75000"/>
                  </a:schemeClr>
                </a:solidFill>
              </a:rPr>
              <a:t> </a:t>
            </a:r>
            <a:r>
              <a:rPr lang="ru-RU" sz="2000" dirty="0" err="1" smtClean="0">
                <a:solidFill>
                  <a:schemeClr val="tx2">
                    <a:lumMod val="75000"/>
                  </a:schemeClr>
                </a:solidFill>
              </a:rPr>
              <a:t>толептиг</a:t>
            </a:r>
            <a:r>
              <a:rPr lang="ru-RU" sz="2000" dirty="0" smtClean="0">
                <a:solidFill>
                  <a:schemeClr val="tx2">
                    <a:lumMod val="75000"/>
                  </a:schemeClr>
                </a:solidFill>
              </a:rPr>
              <a:t>, </a:t>
            </a:r>
            <a:r>
              <a:rPr lang="ru-RU" sz="2000" dirty="0" err="1" smtClean="0">
                <a:solidFill>
                  <a:schemeClr val="tx2">
                    <a:lumMod val="75000"/>
                  </a:schemeClr>
                </a:solidFill>
              </a:rPr>
              <a:t>ниитилелге</a:t>
            </a:r>
            <a:r>
              <a:rPr lang="ru-RU" sz="2000" dirty="0" smtClean="0">
                <a:solidFill>
                  <a:schemeClr val="tx2">
                    <a:lumMod val="75000"/>
                  </a:schemeClr>
                </a:solidFill>
              </a:rPr>
              <a:t> </a:t>
            </a:r>
            <a:r>
              <a:rPr lang="ru-RU" sz="2000" dirty="0" err="1" smtClean="0">
                <a:solidFill>
                  <a:schemeClr val="tx2">
                    <a:lumMod val="75000"/>
                  </a:schemeClr>
                </a:solidFill>
              </a:rPr>
              <a:t>ажыктыг</a:t>
            </a:r>
            <a:r>
              <a:rPr lang="ru-RU" sz="2000" dirty="0" smtClean="0">
                <a:solidFill>
                  <a:schemeClr val="tx2">
                    <a:lumMod val="75000"/>
                  </a:schemeClr>
                </a:solidFill>
              </a:rPr>
              <a:t>,  </a:t>
            </a:r>
            <a:r>
              <a:rPr lang="ru-RU" sz="2000" dirty="0" err="1" smtClean="0">
                <a:solidFill>
                  <a:schemeClr val="tx2">
                    <a:lumMod val="75000"/>
                  </a:schemeClr>
                </a:solidFill>
              </a:rPr>
              <a:t>тура-соруктуг</a:t>
            </a:r>
            <a:r>
              <a:rPr lang="ru-RU" sz="2000" dirty="0" smtClean="0">
                <a:solidFill>
                  <a:schemeClr val="tx2">
                    <a:lumMod val="75000"/>
                  </a:schemeClr>
                </a:solidFill>
              </a:rPr>
              <a:t> </a:t>
            </a:r>
            <a:r>
              <a:rPr lang="ru-RU" sz="2000" dirty="0" err="1" smtClean="0">
                <a:solidFill>
                  <a:schemeClr val="tx2">
                    <a:lumMod val="75000"/>
                  </a:schemeClr>
                </a:solidFill>
              </a:rPr>
              <a:t>кылдыр</a:t>
            </a:r>
            <a:r>
              <a:rPr lang="ru-RU" sz="2000" dirty="0" smtClean="0">
                <a:solidFill>
                  <a:schemeClr val="tx2">
                    <a:lumMod val="75000"/>
                  </a:schemeClr>
                </a:solidFill>
              </a:rPr>
              <a:t> </a:t>
            </a:r>
            <a:r>
              <a:rPr lang="ru-RU" sz="2000" dirty="0" err="1" smtClean="0">
                <a:solidFill>
                  <a:schemeClr val="tx2">
                    <a:lumMod val="75000"/>
                  </a:schemeClr>
                </a:solidFill>
              </a:rPr>
              <a:t>кижизидерин</a:t>
            </a:r>
            <a:r>
              <a:rPr lang="ru-RU" sz="2000" dirty="0" smtClean="0">
                <a:solidFill>
                  <a:schemeClr val="tx2">
                    <a:lumMod val="75000"/>
                  </a:schemeClr>
                </a:solidFill>
              </a:rPr>
              <a:t> </a:t>
            </a:r>
            <a:r>
              <a:rPr lang="ru-RU" sz="2000" dirty="0" err="1" smtClean="0">
                <a:solidFill>
                  <a:schemeClr val="tx2">
                    <a:lumMod val="75000"/>
                  </a:schemeClr>
                </a:solidFill>
              </a:rPr>
              <a:t>ада-ие</a:t>
            </a:r>
            <a:r>
              <a:rPr lang="ru-RU" sz="2000" dirty="0" smtClean="0">
                <a:solidFill>
                  <a:schemeClr val="tx2">
                    <a:lumMod val="75000"/>
                  </a:schemeClr>
                </a:solidFill>
              </a:rPr>
              <a:t>  </a:t>
            </a:r>
            <a:r>
              <a:rPr lang="ru-RU" sz="2000" dirty="0" err="1" smtClean="0">
                <a:solidFill>
                  <a:schemeClr val="tx2">
                    <a:lumMod val="75000"/>
                  </a:schemeClr>
                </a:solidFill>
              </a:rPr>
              <a:t>бурузу</a:t>
            </a:r>
            <a:r>
              <a:rPr lang="ru-RU" sz="2000" dirty="0" smtClean="0">
                <a:solidFill>
                  <a:schemeClr val="tx2">
                    <a:lumMod val="75000"/>
                  </a:schemeClr>
                </a:solidFill>
              </a:rPr>
              <a:t> </a:t>
            </a:r>
            <a:r>
              <a:rPr lang="ru-RU" sz="2000" dirty="0" err="1" smtClean="0">
                <a:solidFill>
                  <a:schemeClr val="tx2">
                    <a:lumMod val="75000"/>
                  </a:schemeClr>
                </a:solidFill>
              </a:rPr>
              <a:t>кузээр</a:t>
            </a:r>
            <a:r>
              <a:rPr lang="ru-RU" sz="2000" dirty="0" smtClean="0">
                <a:solidFill>
                  <a:schemeClr val="tx2">
                    <a:lumMod val="75000"/>
                  </a:schemeClr>
                </a:solidFill>
              </a:rPr>
              <a:t>. </a:t>
            </a:r>
            <a:r>
              <a:rPr lang="ru-RU" sz="2000" dirty="0" err="1" smtClean="0">
                <a:solidFill>
                  <a:schemeClr val="tx2">
                    <a:lumMod val="75000"/>
                  </a:schemeClr>
                </a:solidFill>
              </a:rPr>
              <a:t>Ажы-толу</a:t>
            </a:r>
            <a:r>
              <a:rPr lang="ru-RU" sz="2000" dirty="0" smtClean="0">
                <a:solidFill>
                  <a:schemeClr val="tx2">
                    <a:lumMod val="75000"/>
                  </a:schemeClr>
                </a:solidFill>
              </a:rPr>
              <a:t> </a:t>
            </a:r>
            <a:r>
              <a:rPr lang="ru-RU" sz="2000" dirty="0" err="1" smtClean="0">
                <a:solidFill>
                  <a:schemeClr val="tx2">
                    <a:lumMod val="75000"/>
                  </a:schemeClr>
                </a:solidFill>
              </a:rPr>
              <a:t>озуп</a:t>
            </a:r>
            <a:r>
              <a:rPr lang="ru-RU" sz="2000" dirty="0" smtClean="0">
                <a:solidFill>
                  <a:schemeClr val="tx2">
                    <a:lumMod val="75000"/>
                  </a:schemeClr>
                </a:solidFill>
              </a:rPr>
              <a:t> </a:t>
            </a:r>
            <a:r>
              <a:rPr lang="ru-RU" sz="2000" dirty="0" err="1" smtClean="0">
                <a:solidFill>
                  <a:schemeClr val="tx2">
                    <a:lumMod val="75000"/>
                  </a:schemeClr>
                </a:solidFill>
              </a:rPr>
              <a:t>келгеш</a:t>
            </a:r>
            <a:r>
              <a:rPr lang="ru-RU" sz="2000" dirty="0" smtClean="0">
                <a:solidFill>
                  <a:schemeClr val="tx2">
                    <a:lumMod val="75000"/>
                  </a:schemeClr>
                </a:solidFill>
              </a:rPr>
              <a:t> </a:t>
            </a:r>
            <a:r>
              <a:rPr lang="ru-RU" sz="2000" dirty="0" err="1" smtClean="0">
                <a:solidFill>
                  <a:schemeClr val="tx2">
                    <a:lumMod val="75000"/>
                  </a:schemeClr>
                </a:solidFill>
              </a:rPr>
              <a:t>ада-иезин</a:t>
            </a:r>
            <a:r>
              <a:rPr lang="ru-RU" sz="2000" dirty="0" smtClean="0">
                <a:solidFill>
                  <a:schemeClr val="tx2">
                    <a:lumMod val="75000"/>
                  </a:schemeClr>
                </a:solidFill>
              </a:rPr>
              <a:t> </a:t>
            </a:r>
            <a:r>
              <a:rPr lang="ru-RU" sz="2000" dirty="0" err="1" smtClean="0">
                <a:solidFill>
                  <a:schemeClr val="tx2">
                    <a:lumMod val="75000"/>
                  </a:schemeClr>
                </a:solidFill>
              </a:rPr>
              <a:t>хундулеп</a:t>
            </a:r>
            <a:r>
              <a:rPr lang="ru-RU" sz="2000" dirty="0" smtClean="0">
                <a:solidFill>
                  <a:schemeClr val="tx2">
                    <a:lumMod val="75000"/>
                  </a:schemeClr>
                </a:solidFill>
              </a:rPr>
              <a:t>, </a:t>
            </a:r>
            <a:r>
              <a:rPr lang="ru-RU" sz="2000" dirty="0" err="1" smtClean="0">
                <a:solidFill>
                  <a:schemeClr val="tx2">
                    <a:lumMod val="75000"/>
                  </a:schemeClr>
                </a:solidFill>
              </a:rPr>
              <a:t>чыргалдыг</a:t>
            </a:r>
            <a:r>
              <a:rPr lang="ru-RU" sz="2000" dirty="0" smtClean="0">
                <a:solidFill>
                  <a:schemeClr val="tx2">
                    <a:lumMod val="75000"/>
                  </a:schemeClr>
                </a:solidFill>
              </a:rPr>
              <a:t> </a:t>
            </a:r>
            <a:r>
              <a:rPr lang="ru-RU" sz="2000" dirty="0" err="1" smtClean="0">
                <a:solidFill>
                  <a:schemeClr val="tx2">
                    <a:lumMod val="75000"/>
                  </a:schemeClr>
                </a:solidFill>
              </a:rPr>
              <a:t>чурттадыры</a:t>
            </a:r>
            <a:r>
              <a:rPr lang="ru-RU" sz="2000" dirty="0" smtClean="0">
                <a:solidFill>
                  <a:schemeClr val="tx2">
                    <a:lumMod val="75000"/>
                  </a:schemeClr>
                </a:solidFill>
              </a:rPr>
              <a:t> </a:t>
            </a:r>
            <a:r>
              <a:rPr lang="ru-RU" sz="2000" dirty="0" err="1" smtClean="0">
                <a:solidFill>
                  <a:schemeClr val="tx2">
                    <a:lumMod val="75000"/>
                  </a:schemeClr>
                </a:solidFill>
              </a:rPr>
              <a:t>оларнын</a:t>
            </a:r>
            <a:r>
              <a:rPr lang="ru-RU" sz="2000" dirty="0" smtClean="0">
                <a:solidFill>
                  <a:schemeClr val="tx2">
                    <a:lumMod val="75000"/>
                  </a:schemeClr>
                </a:solidFill>
              </a:rPr>
              <a:t> </a:t>
            </a:r>
            <a:r>
              <a:rPr lang="ru-RU" sz="2000" dirty="0" err="1" smtClean="0">
                <a:solidFill>
                  <a:schemeClr val="tx2">
                    <a:lumMod val="75000"/>
                  </a:schemeClr>
                </a:solidFill>
              </a:rPr>
              <a:t>чымыжын</a:t>
            </a:r>
            <a:r>
              <a:rPr lang="ru-RU" sz="2000" dirty="0" smtClean="0">
                <a:solidFill>
                  <a:schemeClr val="tx2">
                    <a:lumMod val="75000"/>
                  </a:schemeClr>
                </a:solidFill>
              </a:rPr>
              <a:t> </a:t>
            </a:r>
            <a:r>
              <a:rPr lang="ru-RU" sz="2000" dirty="0" err="1" smtClean="0">
                <a:solidFill>
                  <a:schemeClr val="tx2">
                    <a:lumMod val="75000"/>
                  </a:schemeClr>
                </a:solidFill>
              </a:rPr>
              <a:t>дедир</a:t>
            </a:r>
            <a:r>
              <a:rPr lang="ru-RU" sz="2000" dirty="0" smtClean="0">
                <a:solidFill>
                  <a:schemeClr val="tx2">
                    <a:lumMod val="75000"/>
                  </a:schemeClr>
                </a:solidFill>
              </a:rPr>
              <a:t> </a:t>
            </a:r>
            <a:r>
              <a:rPr lang="ru-RU" sz="2000" dirty="0" err="1" smtClean="0">
                <a:solidFill>
                  <a:schemeClr val="tx2">
                    <a:lumMod val="75000"/>
                  </a:schemeClr>
                </a:solidFill>
              </a:rPr>
              <a:t>эгиткени</a:t>
            </a:r>
            <a:r>
              <a:rPr lang="ru-RU" sz="2000" dirty="0" smtClean="0">
                <a:solidFill>
                  <a:schemeClr val="tx2">
                    <a:lumMod val="75000"/>
                  </a:schemeClr>
                </a:solidFill>
              </a:rPr>
              <a:t> </a:t>
            </a:r>
            <a:r>
              <a:rPr lang="ru-RU" sz="2000" dirty="0" err="1" smtClean="0">
                <a:solidFill>
                  <a:schemeClr val="tx2">
                    <a:lumMod val="75000"/>
                  </a:schemeClr>
                </a:solidFill>
              </a:rPr>
              <a:t>болур</a:t>
            </a:r>
            <a:r>
              <a:rPr lang="ru-RU" dirty="0" smtClean="0">
                <a:solidFill>
                  <a:schemeClr val="tx2">
                    <a:lumMod val="75000"/>
                  </a:schemeClr>
                </a:solidFill>
              </a:rPr>
              <a:t>.</a:t>
            </a:r>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14290"/>
            <a:ext cx="8329642" cy="857256"/>
          </a:xfrm>
        </p:spPr>
        <p:style>
          <a:lnRef idx="3">
            <a:schemeClr val="lt1"/>
          </a:lnRef>
          <a:fillRef idx="1">
            <a:schemeClr val="accent3"/>
          </a:fillRef>
          <a:effectRef idx="1">
            <a:schemeClr val="accent3"/>
          </a:effectRef>
          <a:fontRef idx="minor">
            <a:schemeClr val="lt1"/>
          </a:fontRef>
        </p:style>
        <p:txBody>
          <a:bodyPr>
            <a:normAutofit/>
          </a:bodyPr>
          <a:lstStyle/>
          <a:p>
            <a:r>
              <a:rPr lang="ru-RU" sz="4000" dirty="0" err="1" smtClean="0">
                <a:solidFill>
                  <a:schemeClr val="accent5">
                    <a:lumMod val="50000"/>
                  </a:schemeClr>
                </a:solidFill>
              </a:rPr>
              <a:t>Оюн</a:t>
            </a:r>
            <a:r>
              <a:rPr lang="ru-RU" sz="4000" dirty="0" smtClean="0">
                <a:solidFill>
                  <a:schemeClr val="accent5">
                    <a:lumMod val="50000"/>
                  </a:schemeClr>
                </a:solidFill>
              </a:rPr>
              <a:t>: «</a:t>
            </a:r>
            <a:r>
              <a:rPr lang="ru-RU" sz="4000" dirty="0" err="1" smtClean="0">
                <a:solidFill>
                  <a:schemeClr val="accent5">
                    <a:lumMod val="50000"/>
                  </a:schemeClr>
                </a:solidFill>
              </a:rPr>
              <a:t>Айтырыг</a:t>
            </a:r>
            <a:r>
              <a:rPr lang="ru-RU" sz="4000" dirty="0" smtClean="0">
                <a:solidFill>
                  <a:schemeClr val="accent5">
                    <a:lumMod val="50000"/>
                  </a:schemeClr>
                </a:solidFill>
              </a:rPr>
              <a:t> – </a:t>
            </a:r>
            <a:r>
              <a:rPr lang="ru-RU" sz="4000" dirty="0" err="1" smtClean="0">
                <a:solidFill>
                  <a:schemeClr val="accent5">
                    <a:lumMod val="50000"/>
                  </a:schemeClr>
                </a:solidFill>
              </a:rPr>
              <a:t>харыы</a:t>
            </a:r>
            <a:r>
              <a:rPr lang="ru-RU" sz="4000" dirty="0" smtClean="0">
                <a:solidFill>
                  <a:schemeClr val="accent5">
                    <a:lumMod val="50000"/>
                  </a:schemeClr>
                </a:solidFill>
              </a:rPr>
              <a:t>».</a:t>
            </a:r>
            <a:endParaRPr lang="ru-RU" sz="4000" dirty="0">
              <a:solidFill>
                <a:schemeClr val="accent5">
                  <a:lumMod val="50000"/>
                </a:schemeClr>
              </a:solidFill>
            </a:endParaRPr>
          </a:p>
        </p:txBody>
      </p:sp>
      <p:sp>
        <p:nvSpPr>
          <p:cNvPr id="4" name="Содержимое 3"/>
          <p:cNvSpPr>
            <a:spLocks noGrp="1"/>
          </p:cNvSpPr>
          <p:nvPr>
            <p:ph idx="1"/>
          </p:nvPr>
        </p:nvSpPr>
        <p:spPr>
          <a:xfrm>
            <a:off x="500034" y="1285860"/>
            <a:ext cx="8301038" cy="5357850"/>
          </a:xfrm>
        </p:spPr>
        <p:style>
          <a:lnRef idx="1">
            <a:schemeClr val="accent2"/>
          </a:lnRef>
          <a:fillRef idx="2">
            <a:schemeClr val="accent2"/>
          </a:fillRef>
          <a:effectRef idx="1">
            <a:schemeClr val="accent2"/>
          </a:effectRef>
          <a:fontRef idx="minor">
            <a:schemeClr val="dk1"/>
          </a:fontRef>
        </p:style>
        <p:txBody>
          <a:bodyPr>
            <a:normAutofit/>
          </a:bodyPr>
          <a:lstStyle/>
          <a:p>
            <a:pPr>
              <a:buFont typeface="Wingdings" pitchFamily="2" charset="2"/>
              <a:buChar char="v"/>
            </a:pPr>
            <a:r>
              <a:rPr lang="ru-RU" sz="2400" dirty="0" smtClean="0">
                <a:solidFill>
                  <a:srgbClr val="0070C0"/>
                </a:solidFill>
              </a:rPr>
              <a:t>1. 7 </a:t>
            </a:r>
            <a:r>
              <a:rPr lang="ru-RU" sz="2400" dirty="0" err="1" smtClean="0">
                <a:solidFill>
                  <a:srgbClr val="0070C0"/>
                </a:solidFill>
              </a:rPr>
              <a:t>каттап</a:t>
            </a:r>
            <a:r>
              <a:rPr lang="ru-RU" sz="2400" dirty="0" smtClean="0">
                <a:solidFill>
                  <a:srgbClr val="0070C0"/>
                </a:solidFill>
              </a:rPr>
              <a:t> </a:t>
            </a:r>
            <a:r>
              <a:rPr lang="ru-RU" sz="2400" dirty="0" err="1" smtClean="0">
                <a:solidFill>
                  <a:srgbClr val="0070C0"/>
                </a:solidFill>
              </a:rPr>
              <a:t>хемчээш</a:t>
            </a:r>
            <a:r>
              <a:rPr lang="ru-RU" sz="2400" dirty="0" smtClean="0">
                <a:solidFill>
                  <a:srgbClr val="0070C0"/>
                </a:solidFill>
              </a:rPr>
              <a:t> каш </a:t>
            </a:r>
            <a:r>
              <a:rPr lang="ru-RU" sz="2400" dirty="0" err="1" smtClean="0">
                <a:solidFill>
                  <a:srgbClr val="0070C0"/>
                </a:solidFill>
              </a:rPr>
              <a:t>каттап</a:t>
            </a:r>
            <a:r>
              <a:rPr lang="ru-RU" sz="2400" dirty="0" smtClean="0">
                <a:solidFill>
                  <a:srgbClr val="0070C0"/>
                </a:solidFill>
              </a:rPr>
              <a:t> </a:t>
            </a:r>
            <a:r>
              <a:rPr lang="ru-RU" sz="2400" dirty="0" err="1" smtClean="0">
                <a:solidFill>
                  <a:srgbClr val="0070C0"/>
                </a:solidFill>
              </a:rPr>
              <a:t>кезерил</a:t>
            </a:r>
            <a:r>
              <a:rPr lang="ru-RU" sz="2400" dirty="0" smtClean="0">
                <a:solidFill>
                  <a:srgbClr val="0070C0"/>
                </a:solidFill>
              </a:rPr>
              <a:t>?</a:t>
            </a:r>
          </a:p>
          <a:p>
            <a:pPr>
              <a:buFont typeface="Wingdings" pitchFamily="2" charset="2"/>
              <a:buChar char="v"/>
            </a:pPr>
            <a:r>
              <a:rPr lang="ru-RU" sz="2400" dirty="0" smtClean="0">
                <a:solidFill>
                  <a:srgbClr val="0070C0"/>
                </a:solidFill>
              </a:rPr>
              <a:t>2. </a:t>
            </a:r>
            <a:r>
              <a:rPr lang="ru-RU" sz="2400" dirty="0" err="1" smtClean="0">
                <a:solidFill>
                  <a:srgbClr val="0070C0"/>
                </a:solidFill>
              </a:rPr>
              <a:t>Кым</a:t>
            </a:r>
            <a:r>
              <a:rPr lang="ru-RU" sz="2400" dirty="0" smtClean="0">
                <a:solidFill>
                  <a:srgbClr val="0070C0"/>
                </a:solidFill>
              </a:rPr>
              <a:t> </a:t>
            </a:r>
            <a:r>
              <a:rPr lang="ru-RU" sz="2400" dirty="0" err="1" smtClean="0">
                <a:solidFill>
                  <a:srgbClr val="0070C0"/>
                </a:solidFill>
              </a:rPr>
              <a:t>шупту</a:t>
            </a:r>
            <a:r>
              <a:rPr lang="ru-RU" sz="2400" dirty="0" smtClean="0">
                <a:solidFill>
                  <a:srgbClr val="0070C0"/>
                </a:solidFill>
              </a:rPr>
              <a:t> </a:t>
            </a:r>
            <a:r>
              <a:rPr lang="ru-RU" sz="2400" dirty="0" err="1" smtClean="0">
                <a:solidFill>
                  <a:srgbClr val="0070C0"/>
                </a:solidFill>
              </a:rPr>
              <a:t>дылдарга</a:t>
            </a:r>
            <a:r>
              <a:rPr lang="ru-RU" sz="2400" dirty="0" smtClean="0">
                <a:solidFill>
                  <a:srgbClr val="0070C0"/>
                </a:solidFill>
              </a:rPr>
              <a:t> </a:t>
            </a:r>
            <a:r>
              <a:rPr lang="ru-RU" sz="2400" dirty="0" err="1" smtClean="0">
                <a:solidFill>
                  <a:srgbClr val="0070C0"/>
                </a:solidFill>
              </a:rPr>
              <a:t>чугааланып</a:t>
            </a:r>
            <a:r>
              <a:rPr lang="ru-RU" sz="2400" dirty="0" smtClean="0">
                <a:solidFill>
                  <a:srgbClr val="0070C0"/>
                </a:solidFill>
              </a:rPr>
              <a:t> </a:t>
            </a:r>
            <a:r>
              <a:rPr lang="ru-RU" sz="2400" dirty="0" err="1" smtClean="0">
                <a:solidFill>
                  <a:srgbClr val="0070C0"/>
                </a:solidFill>
              </a:rPr>
              <a:t>билирил</a:t>
            </a:r>
            <a:r>
              <a:rPr lang="ru-RU" sz="2400" dirty="0" smtClean="0">
                <a:solidFill>
                  <a:srgbClr val="0070C0"/>
                </a:solidFill>
              </a:rPr>
              <a:t>?</a:t>
            </a:r>
          </a:p>
          <a:p>
            <a:pPr>
              <a:buFont typeface="Wingdings" pitchFamily="2" charset="2"/>
              <a:buChar char="v"/>
            </a:pPr>
            <a:r>
              <a:rPr lang="ru-RU" sz="2400" dirty="0" smtClean="0">
                <a:solidFill>
                  <a:srgbClr val="0070C0"/>
                </a:solidFill>
              </a:rPr>
              <a:t>3. </a:t>
            </a:r>
            <a:r>
              <a:rPr lang="ru-RU" sz="2400" dirty="0" err="1" smtClean="0">
                <a:solidFill>
                  <a:srgbClr val="0070C0"/>
                </a:solidFill>
              </a:rPr>
              <a:t>Шериг</a:t>
            </a:r>
            <a:r>
              <a:rPr lang="ru-RU" sz="2400" dirty="0" smtClean="0">
                <a:solidFill>
                  <a:srgbClr val="0070C0"/>
                </a:solidFill>
              </a:rPr>
              <a:t> </a:t>
            </a:r>
            <a:r>
              <a:rPr lang="ru-RU" sz="2400" dirty="0" err="1" smtClean="0">
                <a:solidFill>
                  <a:srgbClr val="0070C0"/>
                </a:solidFill>
              </a:rPr>
              <a:t>эрткен</a:t>
            </a:r>
            <a:r>
              <a:rPr lang="ru-RU" sz="2400" dirty="0" smtClean="0">
                <a:solidFill>
                  <a:srgbClr val="0070C0"/>
                </a:solidFill>
              </a:rPr>
              <a:t> </a:t>
            </a:r>
            <a:r>
              <a:rPr lang="ru-RU" sz="2400" dirty="0" err="1" smtClean="0">
                <a:solidFill>
                  <a:srgbClr val="0070C0"/>
                </a:solidFill>
              </a:rPr>
              <a:t>эр-кижинин</a:t>
            </a:r>
            <a:r>
              <a:rPr lang="ru-RU" sz="2400" dirty="0" smtClean="0">
                <a:solidFill>
                  <a:srgbClr val="0070C0"/>
                </a:solidFill>
              </a:rPr>
              <a:t> </a:t>
            </a:r>
            <a:r>
              <a:rPr lang="ru-RU" sz="2400" dirty="0" err="1" smtClean="0">
                <a:solidFill>
                  <a:srgbClr val="0070C0"/>
                </a:solidFill>
              </a:rPr>
              <a:t>документизи</a:t>
            </a:r>
            <a:r>
              <a:rPr lang="ru-RU" sz="2400" dirty="0" smtClean="0">
                <a:solidFill>
                  <a:srgbClr val="0070C0"/>
                </a:solidFill>
              </a:rPr>
              <a:t>?</a:t>
            </a:r>
            <a:endParaRPr lang="en-US" sz="2400" dirty="0" smtClean="0">
              <a:solidFill>
                <a:srgbClr val="0070C0"/>
              </a:solidFill>
            </a:endParaRPr>
          </a:p>
          <a:p>
            <a:pPr>
              <a:buFont typeface="Wingdings" pitchFamily="2" charset="2"/>
              <a:buChar char="v"/>
            </a:pPr>
            <a:r>
              <a:rPr lang="en-US" sz="2400" dirty="0" smtClean="0">
                <a:solidFill>
                  <a:srgbClr val="0070C0"/>
                </a:solidFill>
              </a:rPr>
              <a:t>4</a:t>
            </a:r>
            <a:r>
              <a:rPr lang="ru-RU" sz="2400" dirty="0" smtClean="0">
                <a:solidFill>
                  <a:srgbClr val="0070C0"/>
                </a:solidFill>
              </a:rPr>
              <a:t>. </a:t>
            </a:r>
            <a:r>
              <a:rPr lang="ru-RU" sz="2400" dirty="0" err="1" smtClean="0">
                <a:solidFill>
                  <a:srgbClr val="0070C0"/>
                </a:solidFill>
              </a:rPr>
              <a:t>Бир</a:t>
            </a:r>
            <a:r>
              <a:rPr lang="ru-RU" sz="2400" dirty="0" smtClean="0">
                <a:solidFill>
                  <a:srgbClr val="0070C0"/>
                </a:solidFill>
              </a:rPr>
              <a:t> </a:t>
            </a:r>
            <a:r>
              <a:rPr lang="ru-RU" sz="2400" dirty="0" err="1" smtClean="0">
                <a:solidFill>
                  <a:srgbClr val="0070C0"/>
                </a:solidFill>
              </a:rPr>
              <a:t>эвес</a:t>
            </a:r>
            <a:r>
              <a:rPr lang="ru-RU" sz="2400" dirty="0" smtClean="0">
                <a:solidFill>
                  <a:srgbClr val="0070C0"/>
                </a:solidFill>
              </a:rPr>
              <a:t> </a:t>
            </a:r>
            <a:r>
              <a:rPr lang="ru-RU" sz="2400" dirty="0" err="1" smtClean="0">
                <a:solidFill>
                  <a:srgbClr val="0070C0"/>
                </a:solidFill>
              </a:rPr>
              <a:t>чагырга</a:t>
            </a:r>
            <a:r>
              <a:rPr lang="ru-RU" sz="2400" dirty="0" smtClean="0">
                <a:solidFill>
                  <a:srgbClr val="0070C0"/>
                </a:solidFill>
              </a:rPr>
              <a:t> </a:t>
            </a:r>
            <a:r>
              <a:rPr lang="ru-RU" sz="2400" dirty="0" err="1" smtClean="0">
                <a:solidFill>
                  <a:srgbClr val="0070C0"/>
                </a:solidFill>
              </a:rPr>
              <a:t>даргазы</a:t>
            </a:r>
            <a:r>
              <a:rPr lang="ru-RU" sz="2400" dirty="0" smtClean="0">
                <a:solidFill>
                  <a:srgbClr val="0070C0"/>
                </a:solidFill>
              </a:rPr>
              <a:t> </a:t>
            </a:r>
            <a:r>
              <a:rPr lang="ru-RU" sz="2400" dirty="0" err="1" smtClean="0">
                <a:solidFill>
                  <a:srgbClr val="0070C0"/>
                </a:solidFill>
              </a:rPr>
              <a:t>болган-дыр</a:t>
            </a:r>
            <a:r>
              <a:rPr lang="ru-RU" sz="2400" dirty="0" smtClean="0">
                <a:solidFill>
                  <a:srgbClr val="0070C0"/>
                </a:solidFill>
              </a:rPr>
              <a:t> сен </a:t>
            </a:r>
            <a:r>
              <a:rPr lang="ru-RU" sz="2400" dirty="0" err="1" smtClean="0">
                <a:solidFill>
                  <a:srgbClr val="0070C0"/>
                </a:solidFill>
              </a:rPr>
              <a:t>канчаар</a:t>
            </a:r>
            <a:r>
              <a:rPr lang="ru-RU" sz="2400" dirty="0" smtClean="0">
                <a:solidFill>
                  <a:srgbClr val="0070C0"/>
                </a:solidFill>
              </a:rPr>
              <a:t>  </a:t>
            </a:r>
          </a:p>
          <a:p>
            <a:pPr>
              <a:buNone/>
            </a:pPr>
            <a:r>
              <a:rPr lang="ru-RU" sz="2400" dirty="0" smtClean="0">
                <a:solidFill>
                  <a:srgbClr val="0070C0"/>
                </a:solidFill>
              </a:rPr>
              <a:t>         </a:t>
            </a:r>
            <a:r>
              <a:rPr lang="ru-RU" sz="2400" dirty="0" err="1" smtClean="0">
                <a:solidFill>
                  <a:srgbClr val="0070C0"/>
                </a:solidFill>
              </a:rPr>
              <a:t>ажылдаар</a:t>
            </a:r>
            <a:r>
              <a:rPr lang="ru-RU" sz="2400" dirty="0" smtClean="0">
                <a:solidFill>
                  <a:srgbClr val="0070C0"/>
                </a:solidFill>
              </a:rPr>
              <a:t> сен?</a:t>
            </a:r>
          </a:p>
          <a:p>
            <a:pPr>
              <a:buNone/>
            </a:pPr>
            <a:r>
              <a:rPr lang="ru-RU" sz="2400" dirty="0" smtClean="0">
                <a:solidFill>
                  <a:srgbClr val="0070C0"/>
                </a:solidFill>
              </a:rPr>
              <a:t>     5. </a:t>
            </a:r>
            <a:r>
              <a:rPr lang="ru-RU" sz="2400" dirty="0" err="1" smtClean="0">
                <a:solidFill>
                  <a:srgbClr val="0070C0"/>
                </a:solidFill>
              </a:rPr>
              <a:t>Угаанныгнын</a:t>
            </a:r>
            <a:r>
              <a:rPr lang="ru-RU" sz="2400" dirty="0" smtClean="0">
                <a:solidFill>
                  <a:srgbClr val="0070C0"/>
                </a:solidFill>
              </a:rPr>
              <a:t> – 7 уду?</a:t>
            </a:r>
          </a:p>
          <a:p>
            <a:pPr>
              <a:buNone/>
            </a:pPr>
            <a:r>
              <a:rPr lang="ru-RU" sz="2400" dirty="0" smtClean="0">
                <a:solidFill>
                  <a:srgbClr val="0070C0"/>
                </a:solidFill>
              </a:rPr>
              <a:t>     6. </a:t>
            </a:r>
            <a:r>
              <a:rPr lang="ru-RU" sz="2400" dirty="0" err="1" smtClean="0">
                <a:solidFill>
                  <a:srgbClr val="0070C0"/>
                </a:solidFill>
              </a:rPr>
              <a:t>Оореникчи</a:t>
            </a:r>
            <a:r>
              <a:rPr lang="ru-RU" sz="2400" dirty="0" smtClean="0">
                <a:solidFill>
                  <a:srgbClr val="0070C0"/>
                </a:solidFill>
              </a:rPr>
              <a:t> </a:t>
            </a:r>
            <a:r>
              <a:rPr lang="ru-RU" sz="2400" dirty="0" err="1" smtClean="0">
                <a:solidFill>
                  <a:srgbClr val="0070C0"/>
                </a:solidFill>
              </a:rPr>
              <a:t>ону</a:t>
            </a:r>
            <a:r>
              <a:rPr lang="ru-RU" sz="2400" dirty="0" smtClean="0">
                <a:solidFill>
                  <a:srgbClr val="0070C0"/>
                </a:solidFill>
              </a:rPr>
              <a:t> </a:t>
            </a:r>
            <a:r>
              <a:rPr lang="ru-RU" sz="2400" dirty="0" err="1" smtClean="0">
                <a:solidFill>
                  <a:srgbClr val="0070C0"/>
                </a:solidFill>
              </a:rPr>
              <a:t>кууседип</a:t>
            </a:r>
            <a:r>
              <a:rPr lang="ru-RU" sz="2400" dirty="0" smtClean="0">
                <a:solidFill>
                  <a:srgbClr val="0070C0"/>
                </a:solidFill>
              </a:rPr>
              <a:t> </a:t>
            </a:r>
            <a:r>
              <a:rPr lang="ru-RU" sz="2400" dirty="0" err="1" smtClean="0">
                <a:solidFill>
                  <a:srgbClr val="0070C0"/>
                </a:solidFill>
              </a:rPr>
              <a:t>кылып</a:t>
            </a:r>
            <a:r>
              <a:rPr lang="ru-RU" sz="2400" dirty="0" smtClean="0">
                <a:solidFill>
                  <a:srgbClr val="0070C0"/>
                </a:solidFill>
              </a:rPr>
              <a:t> </a:t>
            </a:r>
            <a:r>
              <a:rPr lang="ru-RU" sz="2400" dirty="0" err="1" smtClean="0">
                <a:solidFill>
                  <a:srgbClr val="0070C0"/>
                </a:solidFill>
              </a:rPr>
              <a:t>аар</a:t>
            </a:r>
            <a:r>
              <a:rPr lang="ru-RU" sz="2400" dirty="0" smtClean="0">
                <a:solidFill>
                  <a:srgbClr val="0070C0"/>
                </a:solidFill>
              </a:rPr>
              <a:t>, а </a:t>
            </a:r>
            <a:r>
              <a:rPr lang="ru-RU" sz="2400" dirty="0" err="1" smtClean="0">
                <a:solidFill>
                  <a:srgbClr val="0070C0"/>
                </a:solidFill>
              </a:rPr>
              <a:t>ону</a:t>
            </a:r>
            <a:r>
              <a:rPr lang="ru-RU" sz="2400" dirty="0" smtClean="0">
                <a:solidFill>
                  <a:srgbClr val="0070C0"/>
                </a:solidFill>
              </a:rPr>
              <a:t> </a:t>
            </a:r>
            <a:r>
              <a:rPr lang="ru-RU" sz="2400" dirty="0" err="1" smtClean="0">
                <a:solidFill>
                  <a:srgbClr val="0070C0"/>
                </a:solidFill>
              </a:rPr>
              <a:t>чивес</a:t>
            </a:r>
            <a:r>
              <a:rPr lang="ru-RU" sz="2400" dirty="0" smtClean="0">
                <a:solidFill>
                  <a:srgbClr val="0070C0"/>
                </a:solidFill>
              </a:rPr>
              <a:t>?</a:t>
            </a:r>
          </a:p>
          <a:p>
            <a:pPr>
              <a:buNone/>
            </a:pPr>
            <a:r>
              <a:rPr lang="ru-RU" sz="2400" dirty="0" smtClean="0">
                <a:solidFill>
                  <a:srgbClr val="0070C0"/>
                </a:solidFill>
              </a:rPr>
              <a:t>     7. </a:t>
            </a:r>
            <a:r>
              <a:rPr lang="ru-RU" sz="2400" dirty="0" err="1" smtClean="0">
                <a:solidFill>
                  <a:srgbClr val="0070C0"/>
                </a:solidFill>
              </a:rPr>
              <a:t>Компотка</a:t>
            </a:r>
            <a:r>
              <a:rPr lang="ru-RU" sz="2400" dirty="0" smtClean="0">
                <a:solidFill>
                  <a:srgbClr val="0070C0"/>
                </a:solidFill>
              </a:rPr>
              <a:t> кандыг </a:t>
            </a:r>
            <a:r>
              <a:rPr lang="ru-RU" sz="2400" dirty="0" err="1" smtClean="0">
                <a:solidFill>
                  <a:srgbClr val="0070C0"/>
                </a:solidFill>
              </a:rPr>
              <a:t>чемни</a:t>
            </a:r>
            <a:r>
              <a:rPr lang="ru-RU" sz="2400" dirty="0" smtClean="0">
                <a:solidFill>
                  <a:srgbClr val="0070C0"/>
                </a:solidFill>
              </a:rPr>
              <a:t> </a:t>
            </a:r>
            <a:r>
              <a:rPr lang="ru-RU" sz="2400" dirty="0" err="1" smtClean="0">
                <a:solidFill>
                  <a:srgbClr val="0070C0"/>
                </a:solidFill>
              </a:rPr>
              <a:t>холувазыл</a:t>
            </a:r>
            <a:r>
              <a:rPr lang="ru-RU" sz="2400" dirty="0" smtClean="0">
                <a:solidFill>
                  <a:srgbClr val="0070C0"/>
                </a:solidFill>
              </a:rPr>
              <a:t>?</a:t>
            </a:r>
          </a:p>
          <a:p>
            <a:pPr>
              <a:buNone/>
            </a:pPr>
            <a:r>
              <a:rPr lang="ru-RU" sz="2400" dirty="0" smtClean="0">
                <a:solidFill>
                  <a:srgbClr val="0070C0"/>
                </a:solidFill>
              </a:rPr>
              <a:t>     8. 5 </a:t>
            </a:r>
            <a:r>
              <a:rPr lang="ru-RU" sz="2400" dirty="0" err="1" smtClean="0">
                <a:solidFill>
                  <a:srgbClr val="0070C0"/>
                </a:solidFill>
              </a:rPr>
              <a:t>ужуктун</a:t>
            </a:r>
            <a:r>
              <a:rPr lang="ru-RU" sz="2400" dirty="0" smtClean="0">
                <a:solidFill>
                  <a:srgbClr val="0070C0"/>
                </a:solidFill>
              </a:rPr>
              <a:t> </a:t>
            </a:r>
            <a:r>
              <a:rPr lang="ru-RU" sz="2400" dirty="0" err="1" smtClean="0">
                <a:solidFill>
                  <a:srgbClr val="0070C0"/>
                </a:solidFill>
              </a:rPr>
              <a:t>дузазы-биле</a:t>
            </a:r>
            <a:r>
              <a:rPr lang="ru-RU" sz="2400" dirty="0" smtClean="0">
                <a:solidFill>
                  <a:srgbClr val="0070C0"/>
                </a:solidFill>
              </a:rPr>
              <a:t> «мышеловка» </a:t>
            </a:r>
            <a:r>
              <a:rPr lang="ru-RU" sz="2400" dirty="0" err="1" smtClean="0">
                <a:solidFill>
                  <a:srgbClr val="0070C0"/>
                </a:solidFill>
              </a:rPr>
              <a:t>деп</a:t>
            </a:r>
            <a:r>
              <a:rPr lang="ru-RU" sz="2400" dirty="0" smtClean="0">
                <a:solidFill>
                  <a:srgbClr val="0070C0"/>
                </a:solidFill>
              </a:rPr>
              <a:t> </a:t>
            </a:r>
            <a:r>
              <a:rPr lang="ru-RU" sz="2400" dirty="0" err="1" smtClean="0">
                <a:solidFill>
                  <a:srgbClr val="0070C0"/>
                </a:solidFill>
              </a:rPr>
              <a:t>состу</a:t>
            </a:r>
            <a:r>
              <a:rPr lang="ru-RU" sz="2400" dirty="0" smtClean="0">
                <a:solidFill>
                  <a:srgbClr val="0070C0"/>
                </a:solidFill>
              </a:rPr>
              <a:t> </a:t>
            </a:r>
            <a:r>
              <a:rPr lang="ru-RU" sz="2400" dirty="0" err="1" smtClean="0">
                <a:solidFill>
                  <a:srgbClr val="0070C0"/>
                </a:solidFill>
              </a:rPr>
              <a:t>бижиир</a:t>
            </a:r>
            <a:r>
              <a:rPr lang="ru-RU" sz="2400" dirty="0" smtClean="0">
                <a:solidFill>
                  <a:srgbClr val="0070C0"/>
                </a:solidFill>
              </a:rPr>
              <a:t>?</a:t>
            </a:r>
            <a:endParaRPr lang="en-US" sz="2400" dirty="0" smtClean="0">
              <a:solidFill>
                <a:srgbClr val="0070C0"/>
              </a:solidFill>
            </a:endParaRPr>
          </a:p>
          <a:p>
            <a:pPr>
              <a:buNone/>
            </a:pPr>
            <a:r>
              <a:rPr lang="en-US" sz="2400" dirty="0" smtClean="0">
                <a:solidFill>
                  <a:srgbClr val="0070C0"/>
                </a:solidFill>
              </a:rPr>
              <a:t>     9</a:t>
            </a:r>
            <a:r>
              <a:rPr lang="ru-RU" sz="2400" dirty="0" smtClean="0">
                <a:solidFill>
                  <a:srgbClr val="0070C0"/>
                </a:solidFill>
              </a:rPr>
              <a:t>.</a:t>
            </a:r>
            <a:r>
              <a:rPr lang="ru-RU" sz="2400" dirty="0" err="1" smtClean="0">
                <a:solidFill>
                  <a:srgbClr val="0070C0"/>
                </a:solidFill>
              </a:rPr>
              <a:t>Чангыс</a:t>
            </a:r>
            <a:r>
              <a:rPr lang="ru-RU" sz="2400" dirty="0" smtClean="0">
                <a:solidFill>
                  <a:srgbClr val="0070C0"/>
                </a:solidFill>
              </a:rPr>
              <a:t> </a:t>
            </a:r>
            <a:r>
              <a:rPr lang="ru-RU" sz="2400" dirty="0" err="1" smtClean="0">
                <a:solidFill>
                  <a:srgbClr val="0070C0"/>
                </a:solidFill>
              </a:rPr>
              <a:t>чер</a:t>
            </a:r>
            <a:r>
              <a:rPr lang="ru-RU" sz="2400" dirty="0" smtClean="0">
                <a:solidFill>
                  <a:srgbClr val="0070C0"/>
                </a:solidFill>
              </a:rPr>
              <a:t> </a:t>
            </a:r>
            <a:r>
              <a:rPr lang="ru-RU" sz="2400" dirty="0" err="1" smtClean="0">
                <a:solidFill>
                  <a:srgbClr val="0070C0"/>
                </a:solidFill>
              </a:rPr>
              <a:t>чурттуг</a:t>
            </a:r>
            <a:r>
              <a:rPr lang="ru-RU" sz="2400" dirty="0" smtClean="0">
                <a:solidFill>
                  <a:srgbClr val="0070C0"/>
                </a:solidFill>
              </a:rPr>
              <a:t> </a:t>
            </a:r>
            <a:r>
              <a:rPr lang="ru-RU" sz="2400" dirty="0" err="1" smtClean="0">
                <a:solidFill>
                  <a:srgbClr val="0070C0"/>
                </a:solidFill>
              </a:rPr>
              <a:t>ат</a:t>
            </a:r>
            <a:r>
              <a:rPr lang="ru-RU" sz="2400" dirty="0" smtClean="0">
                <a:solidFill>
                  <a:srgbClr val="0070C0"/>
                </a:solidFill>
              </a:rPr>
              <a:t>- </a:t>
            </a:r>
            <a:r>
              <a:rPr lang="ru-RU" sz="2400" dirty="0" err="1" smtClean="0">
                <a:solidFill>
                  <a:srgbClr val="0070C0"/>
                </a:solidFill>
              </a:rPr>
              <a:t>сураглыг</a:t>
            </a:r>
            <a:r>
              <a:rPr lang="ru-RU" sz="2400" dirty="0" smtClean="0">
                <a:solidFill>
                  <a:srgbClr val="0070C0"/>
                </a:solidFill>
              </a:rPr>
              <a:t> </a:t>
            </a:r>
            <a:r>
              <a:rPr lang="ru-RU" sz="2400" dirty="0" err="1" smtClean="0">
                <a:solidFill>
                  <a:srgbClr val="0070C0"/>
                </a:solidFill>
              </a:rPr>
              <a:t>адаларывысты</a:t>
            </a:r>
            <a:r>
              <a:rPr lang="ru-RU" sz="2400" dirty="0" smtClean="0">
                <a:solidFill>
                  <a:srgbClr val="0070C0"/>
                </a:solidFill>
              </a:rPr>
              <a:t> </a:t>
            </a:r>
            <a:r>
              <a:rPr lang="ru-RU" sz="2400" dirty="0" err="1" smtClean="0">
                <a:solidFill>
                  <a:srgbClr val="0070C0"/>
                </a:solidFill>
              </a:rPr>
              <a:t>адап</a:t>
            </a:r>
            <a:r>
              <a:rPr lang="ru-RU" sz="2400" dirty="0" smtClean="0">
                <a:solidFill>
                  <a:srgbClr val="0070C0"/>
                </a:solidFill>
              </a:rPr>
              <a:t>    </a:t>
            </a:r>
          </a:p>
          <a:p>
            <a:pPr>
              <a:buNone/>
            </a:pPr>
            <a:r>
              <a:rPr lang="ru-RU" sz="2400" dirty="0" smtClean="0">
                <a:solidFill>
                  <a:srgbClr val="0070C0"/>
                </a:solidFill>
              </a:rPr>
              <a:t>         </a:t>
            </a:r>
            <a:r>
              <a:rPr lang="ru-RU" sz="2400" dirty="0" err="1" smtClean="0">
                <a:solidFill>
                  <a:srgbClr val="0070C0"/>
                </a:solidFill>
              </a:rPr>
              <a:t>корунер</a:t>
            </a:r>
            <a:r>
              <a:rPr lang="ru-RU" sz="2400" dirty="0" smtClean="0">
                <a:solidFill>
                  <a:srgbClr val="0070C0"/>
                </a:solidFill>
              </a:rPr>
              <a:t>?</a:t>
            </a:r>
          </a:p>
          <a:p>
            <a:pPr>
              <a:buNone/>
            </a:pPr>
            <a:r>
              <a:rPr lang="ru-RU" sz="2400" dirty="0" smtClean="0">
                <a:solidFill>
                  <a:srgbClr val="0070C0"/>
                </a:solidFill>
              </a:rPr>
              <a:t>    10. Ада </a:t>
            </a:r>
            <a:r>
              <a:rPr lang="ru-RU" sz="2400" dirty="0" err="1" smtClean="0">
                <a:solidFill>
                  <a:srgbClr val="0070C0"/>
                </a:solidFill>
              </a:rPr>
              <a:t>кижинин</a:t>
            </a:r>
            <a:r>
              <a:rPr lang="ru-RU" sz="2400" dirty="0" smtClean="0">
                <a:solidFill>
                  <a:srgbClr val="0070C0"/>
                </a:solidFill>
              </a:rPr>
              <a:t> эки </a:t>
            </a:r>
            <a:r>
              <a:rPr lang="ru-RU" sz="2400" dirty="0" err="1" smtClean="0">
                <a:solidFill>
                  <a:srgbClr val="0070C0"/>
                </a:solidFill>
              </a:rPr>
              <a:t>талаларын</a:t>
            </a:r>
            <a:r>
              <a:rPr lang="ru-RU" sz="2400" dirty="0" smtClean="0">
                <a:solidFill>
                  <a:srgbClr val="0070C0"/>
                </a:solidFill>
              </a:rPr>
              <a:t> </a:t>
            </a:r>
            <a:r>
              <a:rPr lang="ru-RU" sz="2400" dirty="0" err="1" smtClean="0">
                <a:solidFill>
                  <a:srgbClr val="0070C0"/>
                </a:solidFill>
              </a:rPr>
              <a:t>чугаалап</a:t>
            </a:r>
            <a:r>
              <a:rPr lang="ru-RU" sz="2400" dirty="0" smtClean="0">
                <a:solidFill>
                  <a:srgbClr val="0070C0"/>
                </a:solidFill>
              </a:rPr>
              <a:t> </a:t>
            </a:r>
            <a:r>
              <a:rPr lang="ru-RU" sz="2400" dirty="0" err="1" smtClean="0">
                <a:solidFill>
                  <a:srgbClr val="0070C0"/>
                </a:solidFill>
              </a:rPr>
              <a:t>корунерем</a:t>
            </a:r>
            <a:r>
              <a:rPr lang="ru-RU" sz="2400" dirty="0" smtClean="0">
                <a:solidFill>
                  <a:srgbClr val="0070C0"/>
                </a:solidFill>
              </a:rPr>
              <a:t>?</a:t>
            </a:r>
          </a:p>
          <a:p>
            <a:pPr>
              <a:buNone/>
            </a:pPr>
            <a:endParaRPr lang="ru-RU" sz="2400" dirty="0" smtClean="0">
              <a:solidFill>
                <a:srgbClr val="0070C0"/>
              </a:solidFill>
            </a:endParaRPr>
          </a:p>
          <a:p>
            <a:pPr>
              <a:buNone/>
            </a:pPr>
            <a:endParaRPr lang="ru-RU" sz="2400" dirty="0">
              <a:solidFill>
                <a:srgbClr val="0070C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500034" y="285728"/>
            <a:ext cx="8358246" cy="1143000"/>
          </a:xfrm>
          <a:ln/>
        </p:spPr>
        <p:style>
          <a:lnRef idx="1">
            <a:schemeClr val="accent2"/>
          </a:lnRef>
          <a:fillRef idx="2">
            <a:schemeClr val="accent2"/>
          </a:fillRef>
          <a:effectRef idx="1">
            <a:schemeClr val="accent2"/>
          </a:effectRef>
          <a:fontRef idx="minor">
            <a:schemeClr val="dk1"/>
          </a:fontRef>
        </p:style>
        <p:txBody>
          <a:bodyPr/>
          <a:lstStyle/>
          <a:p>
            <a:pPr algn="ctr"/>
            <a:r>
              <a:rPr lang="ru-RU" dirty="0" err="1" smtClean="0"/>
              <a:t>Оюн</a:t>
            </a:r>
            <a:r>
              <a:rPr lang="ru-RU" dirty="0" smtClean="0"/>
              <a:t>: </a:t>
            </a:r>
            <a:r>
              <a:rPr lang="ru-RU" dirty="0" err="1" smtClean="0"/>
              <a:t>кым</a:t>
            </a:r>
            <a:r>
              <a:rPr lang="ru-RU" dirty="0" smtClean="0"/>
              <a:t> </a:t>
            </a:r>
            <a:r>
              <a:rPr lang="ru-RU" dirty="0" err="1" smtClean="0"/>
              <a:t>эн</a:t>
            </a:r>
            <a:r>
              <a:rPr lang="ru-RU" dirty="0" smtClean="0"/>
              <a:t> </a:t>
            </a:r>
            <a:r>
              <a:rPr lang="ru-RU" dirty="0" err="1" smtClean="0"/>
              <a:t>дургенил</a:t>
            </a:r>
            <a:r>
              <a:rPr lang="ru-RU" dirty="0" smtClean="0"/>
              <a:t>?</a:t>
            </a:r>
            <a:endParaRPr lang="ru-RU" dirty="0"/>
          </a:p>
        </p:txBody>
      </p:sp>
      <p:pic>
        <p:nvPicPr>
          <p:cNvPr id="4" name="Содержимое 3" descr="Рис. 2"/>
          <p:cNvPicPr>
            <a:picLocks noGrp="1"/>
          </p:cNvPicPr>
          <p:nvPr>
            <p:ph sz="half" idx="1"/>
          </p:nvPr>
        </p:nvPicPr>
        <p:blipFill>
          <a:blip r:embed="rId2" cstate="print"/>
          <a:stretch>
            <a:fillRect/>
          </a:stretch>
        </p:blipFill>
        <p:spPr bwMode="auto">
          <a:xfrm>
            <a:off x="500034" y="1714488"/>
            <a:ext cx="4214842" cy="4214842"/>
          </a:xfrm>
          <a:prstGeom prst="rect">
            <a:avLst/>
          </a:prstGeom>
          <a:noFill/>
          <a:ln w="9525">
            <a:noFill/>
            <a:miter lim="800000"/>
            <a:headEnd/>
            <a:tailEnd/>
          </a:ln>
        </p:spPr>
      </p:pic>
      <p:sp>
        <p:nvSpPr>
          <p:cNvPr id="6" name="Содержимое 5"/>
          <p:cNvSpPr>
            <a:spLocks noGrp="1"/>
          </p:cNvSpPr>
          <p:nvPr>
            <p:ph sz="half" idx="2"/>
          </p:nvPr>
        </p:nvSpPr>
        <p:spPr>
          <a:xfrm>
            <a:off x="4929190" y="1714488"/>
            <a:ext cx="3929090" cy="4214842"/>
          </a:xfrm>
          <a:solidFill>
            <a:schemeClr val="accent2">
              <a:lumMod val="40000"/>
              <a:lumOff val="60000"/>
            </a:schemeClr>
          </a:solidFill>
        </p:spPr>
        <p:txBody>
          <a:bodyPr/>
          <a:lstStyle/>
          <a:p>
            <a:pPr>
              <a:buNone/>
            </a:pPr>
            <a:endParaRPr lang="ru-RU" dirty="0" smtClean="0">
              <a:solidFill>
                <a:schemeClr val="accent5">
                  <a:lumMod val="75000"/>
                </a:schemeClr>
              </a:solidFill>
            </a:endParaRPr>
          </a:p>
          <a:p>
            <a:pPr>
              <a:buNone/>
            </a:pPr>
            <a:r>
              <a:rPr lang="ru-RU" dirty="0" smtClean="0">
                <a:solidFill>
                  <a:schemeClr val="accent5">
                    <a:lumMod val="75000"/>
                  </a:schemeClr>
                </a:solidFill>
              </a:rPr>
              <a:t>        </a:t>
            </a:r>
            <a:r>
              <a:rPr lang="ru-RU" dirty="0" err="1" smtClean="0">
                <a:solidFill>
                  <a:srgbClr val="C00000"/>
                </a:solidFill>
              </a:rPr>
              <a:t>Хол</a:t>
            </a:r>
            <a:r>
              <a:rPr lang="ru-RU" dirty="0" smtClean="0">
                <a:solidFill>
                  <a:srgbClr val="C00000"/>
                </a:solidFill>
              </a:rPr>
              <a:t> </a:t>
            </a:r>
            <a:r>
              <a:rPr lang="ru-RU" dirty="0" err="1" smtClean="0">
                <a:solidFill>
                  <a:srgbClr val="C00000"/>
                </a:solidFill>
              </a:rPr>
              <a:t>хавын</a:t>
            </a:r>
            <a:r>
              <a:rPr lang="ru-RU" dirty="0" smtClean="0">
                <a:solidFill>
                  <a:srgbClr val="C00000"/>
                </a:solidFill>
              </a:rPr>
              <a:t> </a:t>
            </a:r>
            <a:r>
              <a:rPr lang="ru-RU" dirty="0" err="1" smtClean="0">
                <a:solidFill>
                  <a:srgbClr val="C00000"/>
                </a:solidFill>
              </a:rPr>
              <a:t>кедип</a:t>
            </a:r>
            <a:r>
              <a:rPr lang="ru-RU" dirty="0" smtClean="0">
                <a:solidFill>
                  <a:srgbClr val="C00000"/>
                </a:solidFill>
              </a:rPr>
              <a:t> </a:t>
            </a:r>
            <a:r>
              <a:rPr lang="ru-RU" dirty="0" err="1" smtClean="0">
                <a:solidFill>
                  <a:srgbClr val="C00000"/>
                </a:solidFill>
              </a:rPr>
              <a:t>алгаш</a:t>
            </a:r>
            <a:r>
              <a:rPr lang="ru-RU" dirty="0" smtClean="0">
                <a:solidFill>
                  <a:srgbClr val="C00000"/>
                </a:solidFill>
              </a:rPr>
              <a:t> </a:t>
            </a:r>
            <a:r>
              <a:rPr lang="ru-RU" dirty="0" err="1" smtClean="0">
                <a:solidFill>
                  <a:srgbClr val="C00000"/>
                </a:solidFill>
              </a:rPr>
              <a:t>конфеталарны</a:t>
            </a:r>
            <a:r>
              <a:rPr lang="ru-RU" dirty="0" smtClean="0">
                <a:solidFill>
                  <a:srgbClr val="C00000"/>
                </a:solidFill>
              </a:rPr>
              <a:t> </a:t>
            </a:r>
            <a:r>
              <a:rPr lang="ru-RU" dirty="0" err="1" smtClean="0">
                <a:solidFill>
                  <a:srgbClr val="C00000"/>
                </a:solidFill>
              </a:rPr>
              <a:t>часкаш</a:t>
            </a:r>
            <a:r>
              <a:rPr lang="ru-RU" dirty="0" smtClean="0">
                <a:solidFill>
                  <a:srgbClr val="C00000"/>
                </a:solidFill>
              </a:rPr>
              <a:t> </a:t>
            </a:r>
            <a:r>
              <a:rPr lang="ru-RU" dirty="0" err="1" smtClean="0">
                <a:solidFill>
                  <a:srgbClr val="C00000"/>
                </a:solidFill>
              </a:rPr>
              <a:t>чиир</a:t>
            </a:r>
            <a:r>
              <a:rPr lang="ru-RU" dirty="0" smtClean="0">
                <a:solidFill>
                  <a:schemeClr val="accent5">
                    <a:lumMod val="75000"/>
                  </a:schemeClr>
                </a:solidFill>
              </a:rPr>
              <a:t>.</a:t>
            </a:r>
            <a:endParaRPr lang="ru-RU" dirty="0">
              <a:solidFill>
                <a:schemeClr val="accent5">
                  <a:lumMod val="75000"/>
                </a:schemeClr>
              </a:solidFill>
            </a:endParaRPr>
          </a:p>
        </p:txBody>
      </p:sp>
    </p:spTree>
  </p:cSld>
  <p:clrMapOvr>
    <a:masterClrMapping/>
  </p:clrMapOvr>
  <p:transition>
    <p:wedg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2910" y="274638"/>
            <a:ext cx="8286808" cy="1143000"/>
          </a:xfrm>
          <a:solidFill>
            <a:schemeClr val="accent3">
              <a:lumMod val="60000"/>
              <a:lumOff val="40000"/>
            </a:schemeClr>
          </a:solidFill>
        </p:spPr>
        <p:txBody>
          <a:bodyPr/>
          <a:lstStyle/>
          <a:p>
            <a:pPr algn="ctr"/>
            <a:r>
              <a:rPr lang="ru-RU" i="1" dirty="0" err="1" smtClean="0">
                <a:solidFill>
                  <a:schemeClr val="tx2">
                    <a:lumMod val="60000"/>
                    <a:lumOff val="40000"/>
                  </a:schemeClr>
                </a:solidFill>
              </a:rPr>
              <a:t>Оюн</a:t>
            </a:r>
            <a:r>
              <a:rPr lang="ru-RU" i="1" dirty="0" smtClean="0">
                <a:solidFill>
                  <a:schemeClr val="tx2">
                    <a:lumMod val="60000"/>
                    <a:lumOff val="40000"/>
                  </a:schemeClr>
                </a:solidFill>
              </a:rPr>
              <a:t>: «</a:t>
            </a:r>
            <a:r>
              <a:rPr lang="ru-RU" i="1" dirty="0" err="1" smtClean="0">
                <a:solidFill>
                  <a:schemeClr val="tx2">
                    <a:lumMod val="60000"/>
                    <a:lumOff val="40000"/>
                  </a:schemeClr>
                </a:solidFill>
              </a:rPr>
              <a:t>Эн-эки</a:t>
            </a:r>
            <a:r>
              <a:rPr lang="ru-RU" i="1" dirty="0" smtClean="0">
                <a:solidFill>
                  <a:schemeClr val="tx2">
                    <a:lumMod val="60000"/>
                    <a:lumOff val="40000"/>
                  </a:schemeClr>
                </a:solidFill>
              </a:rPr>
              <a:t> </a:t>
            </a:r>
            <a:r>
              <a:rPr lang="ru-RU" i="1" dirty="0" err="1" smtClean="0">
                <a:solidFill>
                  <a:schemeClr val="tx2">
                    <a:lumMod val="60000"/>
                    <a:lumOff val="40000"/>
                  </a:schemeClr>
                </a:solidFill>
              </a:rPr>
              <a:t>чолаачы</a:t>
            </a:r>
            <a:r>
              <a:rPr lang="ru-RU" i="1" dirty="0" smtClean="0">
                <a:solidFill>
                  <a:schemeClr val="tx2">
                    <a:lumMod val="60000"/>
                    <a:lumOff val="40000"/>
                  </a:schemeClr>
                </a:solidFill>
              </a:rPr>
              <a:t>».</a:t>
            </a:r>
            <a:endParaRPr lang="ru-RU" i="1" dirty="0">
              <a:solidFill>
                <a:schemeClr val="tx2">
                  <a:lumMod val="60000"/>
                  <a:lumOff val="40000"/>
                </a:schemeClr>
              </a:solidFill>
            </a:endParaRPr>
          </a:p>
        </p:txBody>
      </p:sp>
      <p:pic>
        <p:nvPicPr>
          <p:cNvPr id="4" name="Содержимое 3" descr="Рис. 3"/>
          <p:cNvPicPr>
            <a:picLocks noGrp="1"/>
          </p:cNvPicPr>
          <p:nvPr>
            <p:ph sz="half" idx="1"/>
          </p:nvPr>
        </p:nvPicPr>
        <p:blipFill>
          <a:blip r:embed="rId2" cstate="print"/>
          <a:stretch>
            <a:fillRect/>
          </a:stretch>
        </p:blipFill>
        <p:spPr bwMode="auto">
          <a:xfrm>
            <a:off x="642910" y="1785926"/>
            <a:ext cx="4229104" cy="4429156"/>
          </a:xfrm>
          <a:prstGeom prst="rect">
            <a:avLst/>
          </a:prstGeom>
          <a:noFill/>
          <a:ln w="9525">
            <a:noFill/>
            <a:miter lim="800000"/>
            <a:headEnd/>
            <a:tailEnd/>
          </a:ln>
        </p:spPr>
      </p:pic>
      <p:sp>
        <p:nvSpPr>
          <p:cNvPr id="5" name="Содержимое 4"/>
          <p:cNvSpPr>
            <a:spLocks noGrp="1"/>
          </p:cNvSpPr>
          <p:nvPr>
            <p:ph sz="half" idx="2"/>
          </p:nvPr>
        </p:nvSpPr>
        <p:spPr>
          <a:xfrm>
            <a:off x="5000628" y="1785926"/>
            <a:ext cx="3786214" cy="4429156"/>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buNone/>
            </a:pPr>
            <a:r>
              <a:rPr lang="ru-RU" sz="3200" dirty="0" smtClean="0">
                <a:solidFill>
                  <a:schemeClr val="tx2">
                    <a:lumMod val="50000"/>
                  </a:schemeClr>
                </a:solidFill>
              </a:rPr>
              <a:t>    </a:t>
            </a:r>
          </a:p>
          <a:p>
            <a:pPr>
              <a:buNone/>
            </a:pPr>
            <a:endParaRPr lang="ru-RU" sz="3200" dirty="0">
              <a:solidFill>
                <a:schemeClr val="tx2">
                  <a:lumMod val="50000"/>
                </a:schemeClr>
              </a:solidFill>
            </a:endParaRPr>
          </a:p>
          <a:p>
            <a:pPr>
              <a:buNone/>
            </a:pPr>
            <a:r>
              <a:rPr lang="ru-RU" sz="3200" dirty="0" smtClean="0">
                <a:solidFill>
                  <a:schemeClr val="tx2">
                    <a:lumMod val="50000"/>
                  </a:schemeClr>
                </a:solidFill>
              </a:rPr>
              <a:t>      </a:t>
            </a:r>
            <a:r>
              <a:rPr lang="ru-RU" sz="3200" dirty="0" err="1" smtClean="0">
                <a:solidFill>
                  <a:schemeClr val="tx2">
                    <a:lumMod val="50000"/>
                  </a:schemeClr>
                </a:solidFill>
              </a:rPr>
              <a:t>Кым</a:t>
            </a:r>
            <a:r>
              <a:rPr lang="ru-RU" sz="3200" dirty="0" smtClean="0">
                <a:solidFill>
                  <a:schemeClr val="tx2">
                    <a:lumMod val="50000"/>
                  </a:schemeClr>
                </a:solidFill>
              </a:rPr>
              <a:t> </a:t>
            </a:r>
            <a:r>
              <a:rPr lang="ru-RU" sz="3200" dirty="0" err="1" smtClean="0">
                <a:solidFill>
                  <a:schemeClr val="tx2">
                    <a:lumMod val="50000"/>
                  </a:schemeClr>
                </a:solidFill>
              </a:rPr>
              <a:t>мурнай</a:t>
            </a:r>
            <a:r>
              <a:rPr lang="ru-RU" sz="3200" dirty="0" smtClean="0">
                <a:solidFill>
                  <a:schemeClr val="tx2">
                    <a:lumMod val="50000"/>
                  </a:schemeClr>
                </a:solidFill>
              </a:rPr>
              <a:t> </a:t>
            </a:r>
            <a:r>
              <a:rPr lang="ru-RU" sz="3200" dirty="0" err="1" smtClean="0">
                <a:solidFill>
                  <a:schemeClr val="tx2">
                    <a:lumMod val="50000"/>
                  </a:schemeClr>
                </a:solidFill>
              </a:rPr>
              <a:t>халдып</a:t>
            </a:r>
            <a:r>
              <a:rPr lang="ru-RU" sz="3200" dirty="0" smtClean="0">
                <a:solidFill>
                  <a:schemeClr val="tx2">
                    <a:lumMod val="50000"/>
                  </a:schemeClr>
                </a:solidFill>
              </a:rPr>
              <a:t> </a:t>
            </a:r>
            <a:r>
              <a:rPr lang="ru-RU" sz="3200" dirty="0" err="1" smtClean="0">
                <a:solidFill>
                  <a:schemeClr val="tx2">
                    <a:lumMod val="50000"/>
                  </a:schemeClr>
                </a:solidFill>
              </a:rPr>
              <a:t>кээрил,ол</a:t>
            </a:r>
            <a:r>
              <a:rPr lang="ru-RU" sz="3200" dirty="0" smtClean="0">
                <a:solidFill>
                  <a:schemeClr val="tx2">
                    <a:lumMod val="50000"/>
                  </a:schemeClr>
                </a:solidFill>
              </a:rPr>
              <a:t> </a:t>
            </a:r>
            <a:r>
              <a:rPr lang="ru-RU" sz="3200" dirty="0" err="1" smtClean="0">
                <a:solidFill>
                  <a:schemeClr val="tx2">
                    <a:lumMod val="50000"/>
                  </a:schemeClr>
                </a:solidFill>
              </a:rPr>
              <a:t>тиилээн</a:t>
            </a:r>
            <a:r>
              <a:rPr lang="ru-RU" sz="3200" dirty="0" smtClean="0">
                <a:solidFill>
                  <a:schemeClr val="tx2">
                    <a:lumMod val="50000"/>
                  </a:schemeClr>
                </a:solidFill>
              </a:rPr>
              <a:t> </a:t>
            </a:r>
            <a:r>
              <a:rPr lang="ru-RU" sz="3200" dirty="0" err="1" smtClean="0">
                <a:solidFill>
                  <a:schemeClr val="tx2">
                    <a:lumMod val="50000"/>
                  </a:schemeClr>
                </a:solidFill>
              </a:rPr>
              <a:t>болур</a:t>
            </a:r>
            <a:r>
              <a:rPr lang="ru-RU" sz="3200" dirty="0">
                <a:solidFill>
                  <a:schemeClr val="accent4">
                    <a:lumMod val="75000"/>
                  </a:schemeClr>
                </a:solidFill>
              </a:rPr>
              <a:t>.</a:t>
            </a:r>
            <a:r>
              <a:rPr lang="ru-RU" sz="3200" dirty="0" smtClean="0">
                <a:solidFill>
                  <a:schemeClr val="accent4">
                    <a:lumMod val="75000"/>
                  </a:schemeClr>
                </a:solidFill>
              </a:rPr>
              <a:t> </a:t>
            </a:r>
            <a:endParaRPr lang="ru-RU" sz="3200" dirty="0">
              <a:solidFill>
                <a:schemeClr val="accent4">
                  <a:lumMod val="75000"/>
                </a:schemeClr>
              </a:solidFill>
            </a:endParaRPr>
          </a:p>
        </p:txBody>
      </p:sp>
    </p:spTree>
  </p:cSld>
  <p:clrMapOvr>
    <a:masterClrMapping/>
  </p:clrMapOvr>
  <p:transition>
    <p:wheel spokes="3"/>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ru-RU" dirty="0" err="1" smtClean="0">
                <a:solidFill>
                  <a:srgbClr val="C00000"/>
                </a:solidFill>
              </a:rPr>
              <a:t>Сорулгазы</a:t>
            </a:r>
            <a:r>
              <a:rPr lang="ru-RU" dirty="0" smtClean="0">
                <a:solidFill>
                  <a:srgbClr val="C00000"/>
                </a:solidFill>
              </a:rPr>
              <a:t>:</a:t>
            </a:r>
            <a:endParaRPr lang="ru-RU" dirty="0">
              <a:solidFill>
                <a:srgbClr val="C00000"/>
              </a:solidFill>
            </a:endParaRPr>
          </a:p>
        </p:txBody>
      </p:sp>
      <p:sp>
        <p:nvSpPr>
          <p:cNvPr id="3" name="Содержимое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lnSpcReduction="10000"/>
          </a:bodyPr>
          <a:lstStyle/>
          <a:p>
            <a:r>
              <a:rPr lang="ru-RU" dirty="0" err="1" smtClean="0">
                <a:solidFill>
                  <a:schemeClr val="accent6">
                    <a:lumMod val="50000"/>
                  </a:schemeClr>
                </a:solidFill>
              </a:rPr>
              <a:t>Уруглар</a:t>
            </a:r>
            <a:r>
              <a:rPr lang="ru-RU" dirty="0" smtClean="0">
                <a:solidFill>
                  <a:schemeClr val="accent6">
                    <a:lumMod val="50000"/>
                  </a:schemeClr>
                </a:solidFill>
              </a:rPr>
              <a:t> </a:t>
            </a:r>
            <a:r>
              <a:rPr lang="ru-RU" dirty="0" err="1" smtClean="0">
                <a:solidFill>
                  <a:schemeClr val="accent6">
                    <a:lumMod val="50000"/>
                  </a:schemeClr>
                </a:solidFill>
              </a:rPr>
              <a:t>кижизидилгезинге</a:t>
            </a:r>
            <a:r>
              <a:rPr lang="ru-RU" dirty="0" smtClean="0">
                <a:solidFill>
                  <a:schemeClr val="accent6">
                    <a:lumMod val="50000"/>
                  </a:schemeClr>
                </a:solidFill>
              </a:rPr>
              <a:t> </a:t>
            </a:r>
            <a:r>
              <a:rPr lang="ru-RU" dirty="0" err="1" smtClean="0">
                <a:solidFill>
                  <a:schemeClr val="accent6">
                    <a:lumMod val="50000"/>
                  </a:schemeClr>
                </a:solidFill>
              </a:rPr>
              <a:t>хамаарышкан</a:t>
            </a:r>
            <a:r>
              <a:rPr lang="ru-RU" dirty="0" smtClean="0">
                <a:solidFill>
                  <a:schemeClr val="accent6">
                    <a:lumMod val="50000"/>
                  </a:schemeClr>
                </a:solidFill>
              </a:rPr>
              <a:t> </a:t>
            </a:r>
            <a:r>
              <a:rPr lang="ru-RU" dirty="0" err="1" smtClean="0">
                <a:solidFill>
                  <a:schemeClr val="accent6">
                    <a:lumMod val="50000"/>
                  </a:schemeClr>
                </a:solidFill>
              </a:rPr>
              <a:t>сумелерни</a:t>
            </a:r>
            <a:r>
              <a:rPr lang="ru-RU" dirty="0" smtClean="0">
                <a:solidFill>
                  <a:schemeClr val="accent6">
                    <a:lumMod val="50000"/>
                  </a:schemeClr>
                </a:solidFill>
              </a:rPr>
              <a:t>, </a:t>
            </a:r>
            <a:r>
              <a:rPr lang="ru-RU" dirty="0" err="1" smtClean="0">
                <a:solidFill>
                  <a:schemeClr val="accent6">
                    <a:lumMod val="50000"/>
                  </a:schemeClr>
                </a:solidFill>
              </a:rPr>
              <a:t>улегер</a:t>
            </a:r>
            <a:r>
              <a:rPr lang="ru-RU" dirty="0" smtClean="0">
                <a:solidFill>
                  <a:schemeClr val="accent6">
                    <a:lumMod val="50000"/>
                  </a:schemeClr>
                </a:solidFill>
              </a:rPr>
              <a:t> </a:t>
            </a:r>
            <a:r>
              <a:rPr lang="ru-RU" dirty="0" err="1" smtClean="0">
                <a:solidFill>
                  <a:schemeClr val="accent6">
                    <a:lumMod val="50000"/>
                  </a:schemeClr>
                </a:solidFill>
              </a:rPr>
              <a:t>домактарны</a:t>
            </a:r>
            <a:r>
              <a:rPr lang="ru-RU" dirty="0" smtClean="0">
                <a:solidFill>
                  <a:schemeClr val="accent6">
                    <a:lumMod val="50000"/>
                  </a:schemeClr>
                </a:solidFill>
              </a:rPr>
              <a:t>, </a:t>
            </a:r>
            <a:r>
              <a:rPr lang="ru-RU" dirty="0" err="1" smtClean="0">
                <a:solidFill>
                  <a:schemeClr val="accent6">
                    <a:lumMod val="50000"/>
                  </a:schemeClr>
                </a:solidFill>
              </a:rPr>
              <a:t>тыва</a:t>
            </a:r>
            <a:r>
              <a:rPr lang="ru-RU" dirty="0" smtClean="0">
                <a:solidFill>
                  <a:schemeClr val="accent6">
                    <a:lumMod val="50000"/>
                  </a:schemeClr>
                </a:solidFill>
              </a:rPr>
              <a:t> </a:t>
            </a:r>
            <a:r>
              <a:rPr lang="ru-RU" dirty="0" err="1" smtClean="0">
                <a:solidFill>
                  <a:schemeClr val="accent6">
                    <a:lumMod val="50000"/>
                  </a:schemeClr>
                </a:solidFill>
              </a:rPr>
              <a:t>чанчылдарны</a:t>
            </a:r>
            <a:r>
              <a:rPr lang="ru-RU" dirty="0" smtClean="0">
                <a:solidFill>
                  <a:schemeClr val="accent6">
                    <a:lumMod val="50000"/>
                  </a:schemeClr>
                </a:solidFill>
              </a:rPr>
              <a:t> </a:t>
            </a:r>
            <a:r>
              <a:rPr lang="ru-RU" dirty="0" err="1" smtClean="0">
                <a:solidFill>
                  <a:schemeClr val="accent6">
                    <a:lumMod val="50000"/>
                  </a:schemeClr>
                </a:solidFill>
              </a:rPr>
              <a:t>ооредири</a:t>
            </a:r>
            <a:r>
              <a:rPr lang="ru-RU" dirty="0" smtClean="0">
                <a:solidFill>
                  <a:schemeClr val="accent6">
                    <a:lumMod val="50000"/>
                  </a:schemeClr>
                </a:solidFill>
              </a:rPr>
              <a:t>;</a:t>
            </a:r>
          </a:p>
          <a:p>
            <a:r>
              <a:rPr lang="ru-RU" dirty="0" smtClean="0">
                <a:solidFill>
                  <a:schemeClr val="accent6">
                    <a:lumMod val="50000"/>
                  </a:schemeClr>
                </a:solidFill>
              </a:rPr>
              <a:t>Эр </a:t>
            </a:r>
            <a:r>
              <a:rPr lang="ru-RU" dirty="0" err="1" smtClean="0">
                <a:solidFill>
                  <a:schemeClr val="accent6">
                    <a:lumMod val="50000"/>
                  </a:schemeClr>
                </a:solidFill>
              </a:rPr>
              <a:t>угаанга</a:t>
            </a:r>
            <a:r>
              <a:rPr lang="ru-RU" dirty="0" smtClean="0">
                <a:solidFill>
                  <a:schemeClr val="accent6">
                    <a:lumMod val="50000"/>
                  </a:schemeClr>
                </a:solidFill>
              </a:rPr>
              <a:t> </a:t>
            </a:r>
            <a:r>
              <a:rPr lang="ru-RU" dirty="0" err="1" smtClean="0">
                <a:solidFill>
                  <a:schemeClr val="accent6">
                    <a:lumMod val="50000"/>
                  </a:schemeClr>
                </a:solidFill>
              </a:rPr>
              <a:t>чаагай</a:t>
            </a:r>
            <a:r>
              <a:rPr lang="ru-RU" dirty="0" smtClean="0">
                <a:solidFill>
                  <a:schemeClr val="accent6">
                    <a:lumMod val="50000"/>
                  </a:schemeClr>
                </a:solidFill>
              </a:rPr>
              <a:t> </a:t>
            </a:r>
            <a:r>
              <a:rPr lang="ru-RU" dirty="0" err="1" smtClean="0">
                <a:solidFill>
                  <a:schemeClr val="accent6">
                    <a:lumMod val="50000"/>
                  </a:schemeClr>
                </a:solidFill>
              </a:rPr>
              <a:t>сеткилге</a:t>
            </a:r>
            <a:r>
              <a:rPr lang="ru-RU" dirty="0" smtClean="0">
                <a:solidFill>
                  <a:schemeClr val="accent6">
                    <a:lumMod val="50000"/>
                  </a:schemeClr>
                </a:solidFill>
              </a:rPr>
              <a:t>, </a:t>
            </a:r>
            <a:r>
              <a:rPr lang="ru-RU" dirty="0" err="1" smtClean="0">
                <a:solidFill>
                  <a:schemeClr val="accent6">
                    <a:lumMod val="50000"/>
                  </a:schemeClr>
                </a:solidFill>
              </a:rPr>
              <a:t>деткимчеге</a:t>
            </a:r>
            <a:r>
              <a:rPr lang="ru-RU" dirty="0" smtClean="0">
                <a:solidFill>
                  <a:schemeClr val="accent6">
                    <a:lumMod val="50000"/>
                  </a:schemeClr>
                </a:solidFill>
              </a:rPr>
              <a:t> </a:t>
            </a:r>
            <a:r>
              <a:rPr lang="ru-RU" dirty="0" err="1" smtClean="0">
                <a:solidFill>
                  <a:schemeClr val="accent6">
                    <a:lumMod val="50000"/>
                  </a:schemeClr>
                </a:solidFill>
              </a:rPr>
              <a:t>эрес</a:t>
            </a:r>
            <a:r>
              <a:rPr lang="ru-RU" dirty="0" smtClean="0">
                <a:solidFill>
                  <a:schemeClr val="accent6">
                    <a:lumMod val="50000"/>
                  </a:schemeClr>
                </a:solidFill>
              </a:rPr>
              <a:t> </a:t>
            </a:r>
            <a:r>
              <a:rPr lang="ru-RU" dirty="0" err="1" smtClean="0">
                <a:solidFill>
                  <a:schemeClr val="accent6">
                    <a:lumMod val="50000"/>
                  </a:schemeClr>
                </a:solidFill>
              </a:rPr>
              <a:t>дидим</a:t>
            </a:r>
            <a:r>
              <a:rPr lang="ru-RU" dirty="0" smtClean="0">
                <a:solidFill>
                  <a:schemeClr val="accent6">
                    <a:lumMod val="50000"/>
                  </a:schemeClr>
                </a:solidFill>
              </a:rPr>
              <a:t> </a:t>
            </a:r>
            <a:r>
              <a:rPr lang="ru-RU" dirty="0" err="1" smtClean="0">
                <a:solidFill>
                  <a:schemeClr val="accent6">
                    <a:lumMod val="50000"/>
                  </a:schemeClr>
                </a:solidFill>
              </a:rPr>
              <a:t>чорукка</a:t>
            </a:r>
            <a:r>
              <a:rPr lang="ru-RU" dirty="0" smtClean="0">
                <a:solidFill>
                  <a:schemeClr val="accent6">
                    <a:lumMod val="50000"/>
                  </a:schemeClr>
                </a:solidFill>
              </a:rPr>
              <a:t>, </a:t>
            </a:r>
            <a:r>
              <a:rPr lang="ru-RU" dirty="0" err="1" smtClean="0">
                <a:solidFill>
                  <a:schemeClr val="accent6">
                    <a:lumMod val="50000"/>
                  </a:schemeClr>
                </a:solidFill>
              </a:rPr>
              <a:t>огбелеринге</a:t>
            </a:r>
            <a:r>
              <a:rPr lang="ru-RU" dirty="0" smtClean="0">
                <a:solidFill>
                  <a:schemeClr val="accent6">
                    <a:lumMod val="50000"/>
                  </a:schemeClr>
                </a:solidFill>
              </a:rPr>
              <a:t> эки </a:t>
            </a:r>
            <a:r>
              <a:rPr lang="ru-RU" dirty="0" err="1" smtClean="0">
                <a:solidFill>
                  <a:schemeClr val="accent6">
                    <a:lumMod val="50000"/>
                  </a:schemeClr>
                </a:solidFill>
              </a:rPr>
              <a:t>хамаарылгалыг</a:t>
            </a:r>
            <a:r>
              <a:rPr lang="ru-RU" dirty="0" smtClean="0">
                <a:solidFill>
                  <a:schemeClr val="accent6">
                    <a:lumMod val="50000"/>
                  </a:schemeClr>
                </a:solidFill>
              </a:rPr>
              <a:t> </a:t>
            </a:r>
            <a:r>
              <a:rPr lang="ru-RU" dirty="0" err="1" smtClean="0">
                <a:solidFill>
                  <a:schemeClr val="accent6">
                    <a:lumMod val="50000"/>
                  </a:schemeClr>
                </a:solidFill>
              </a:rPr>
              <a:t>болурун</a:t>
            </a:r>
            <a:r>
              <a:rPr lang="ru-RU" dirty="0" smtClean="0">
                <a:solidFill>
                  <a:schemeClr val="accent6">
                    <a:lumMod val="50000"/>
                  </a:schemeClr>
                </a:solidFill>
              </a:rPr>
              <a:t> </a:t>
            </a:r>
            <a:r>
              <a:rPr lang="ru-RU" dirty="0" err="1" smtClean="0">
                <a:solidFill>
                  <a:schemeClr val="accent6">
                    <a:lumMod val="50000"/>
                  </a:schemeClr>
                </a:solidFill>
              </a:rPr>
              <a:t>чедип</a:t>
            </a:r>
            <a:r>
              <a:rPr lang="ru-RU" dirty="0" smtClean="0">
                <a:solidFill>
                  <a:schemeClr val="accent6">
                    <a:lumMod val="50000"/>
                  </a:schemeClr>
                </a:solidFill>
              </a:rPr>
              <a:t> </a:t>
            </a:r>
            <a:r>
              <a:rPr lang="ru-RU" dirty="0" err="1" smtClean="0">
                <a:solidFill>
                  <a:schemeClr val="accent6">
                    <a:lumMod val="50000"/>
                  </a:schemeClr>
                </a:solidFill>
              </a:rPr>
              <a:t>алыр</a:t>
            </a:r>
            <a:r>
              <a:rPr lang="ru-RU" dirty="0" smtClean="0">
                <a:solidFill>
                  <a:schemeClr val="accent6">
                    <a:lumMod val="50000"/>
                  </a:schemeClr>
                </a:solidFill>
              </a:rPr>
              <a:t>;</a:t>
            </a:r>
          </a:p>
          <a:p>
            <a:r>
              <a:rPr lang="ru-RU" dirty="0" err="1" smtClean="0">
                <a:solidFill>
                  <a:schemeClr val="accent6">
                    <a:lumMod val="50000"/>
                  </a:schemeClr>
                </a:solidFill>
              </a:rPr>
              <a:t>Адашкыларнын</a:t>
            </a:r>
            <a:r>
              <a:rPr lang="ru-RU" dirty="0" smtClean="0">
                <a:solidFill>
                  <a:schemeClr val="accent6">
                    <a:lumMod val="50000"/>
                  </a:schemeClr>
                </a:solidFill>
              </a:rPr>
              <a:t> </a:t>
            </a:r>
            <a:r>
              <a:rPr lang="ru-RU" dirty="0" err="1" smtClean="0">
                <a:solidFill>
                  <a:schemeClr val="accent6">
                    <a:lumMod val="50000"/>
                  </a:schemeClr>
                </a:solidFill>
              </a:rPr>
              <a:t>аразында</a:t>
            </a:r>
            <a:r>
              <a:rPr lang="ru-RU" dirty="0" smtClean="0">
                <a:solidFill>
                  <a:schemeClr val="accent6">
                    <a:lumMod val="50000"/>
                  </a:schemeClr>
                </a:solidFill>
              </a:rPr>
              <a:t> </a:t>
            </a:r>
            <a:r>
              <a:rPr lang="ru-RU" dirty="0" err="1" smtClean="0">
                <a:solidFill>
                  <a:schemeClr val="accent6">
                    <a:lumMod val="50000"/>
                  </a:schemeClr>
                </a:solidFill>
              </a:rPr>
              <a:t>харылзааны</a:t>
            </a:r>
            <a:r>
              <a:rPr lang="ru-RU" dirty="0" smtClean="0">
                <a:solidFill>
                  <a:schemeClr val="accent6">
                    <a:lumMod val="50000"/>
                  </a:schemeClr>
                </a:solidFill>
              </a:rPr>
              <a:t> </a:t>
            </a:r>
            <a:r>
              <a:rPr lang="ru-RU" dirty="0" err="1" smtClean="0">
                <a:solidFill>
                  <a:schemeClr val="accent6">
                    <a:lumMod val="50000"/>
                  </a:schemeClr>
                </a:solidFill>
              </a:rPr>
              <a:t>улам</a:t>
            </a:r>
            <a:r>
              <a:rPr lang="ru-RU" dirty="0" smtClean="0">
                <a:solidFill>
                  <a:schemeClr val="accent6">
                    <a:lumMod val="50000"/>
                  </a:schemeClr>
                </a:solidFill>
              </a:rPr>
              <a:t> </a:t>
            </a:r>
            <a:r>
              <a:rPr lang="ru-RU" dirty="0" err="1" smtClean="0">
                <a:solidFill>
                  <a:schemeClr val="accent6">
                    <a:lumMod val="50000"/>
                  </a:schemeClr>
                </a:solidFill>
              </a:rPr>
              <a:t>ынай</a:t>
            </a:r>
            <a:r>
              <a:rPr lang="ru-RU" dirty="0" smtClean="0">
                <a:solidFill>
                  <a:schemeClr val="accent6">
                    <a:lumMod val="50000"/>
                  </a:schemeClr>
                </a:solidFill>
              </a:rPr>
              <a:t> </a:t>
            </a:r>
            <a:r>
              <a:rPr lang="ru-RU" dirty="0" err="1" smtClean="0">
                <a:solidFill>
                  <a:schemeClr val="accent6">
                    <a:lumMod val="50000"/>
                  </a:schemeClr>
                </a:solidFill>
              </a:rPr>
              <a:t>быжыктырары</a:t>
            </a:r>
            <a:r>
              <a:rPr lang="ru-RU" dirty="0" smtClean="0">
                <a:solidFill>
                  <a:schemeClr val="accent6">
                    <a:lumMod val="50000"/>
                  </a:schemeClr>
                </a:solidFill>
              </a:rPr>
              <a:t>, </a:t>
            </a:r>
            <a:r>
              <a:rPr lang="ru-RU" dirty="0" err="1" smtClean="0">
                <a:solidFill>
                  <a:schemeClr val="accent6">
                    <a:lumMod val="50000"/>
                  </a:schemeClr>
                </a:solidFill>
              </a:rPr>
              <a:t>ажы-толду</a:t>
            </a:r>
            <a:r>
              <a:rPr lang="ru-RU" dirty="0" smtClean="0">
                <a:solidFill>
                  <a:schemeClr val="accent6">
                    <a:lumMod val="50000"/>
                  </a:schemeClr>
                </a:solidFill>
              </a:rPr>
              <a:t> </a:t>
            </a:r>
            <a:r>
              <a:rPr lang="ru-RU" dirty="0" err="1" smtClean="0">
                <a:solidFill>
                  <a:schemeClr val="accent6">
                    <a:lumMod val="50000"/>
                  </a:schemeClr>
                </a:solidFill>
              </a:rPr>
              <a:t>келир</a:t>
            </a:r>
            <a:r>
              <a:rPr lang="ru-RU" dirty="0" smtClean="0">
                <a:solidFill>
                  <a:schemeClr val="accent6">
                    <a:lumMod val="50000"/>
                  </a:schemeClr>
                </a:solidFill>
              </a:rPr>
              <a:t> </a:t>
            </a:r>
            <a:r>
              <a:rPr lang="ru-RU" dirty="0" err="1" smtClean="0">
                <a:solidFill>
                  <a:schemeClr val="accent6">
                    <a:lumMod val="50000"/>
                  </a:schemeClr>
                </a:solidFill>
              </a:rPr>
              <a:t>уенин</a:t>
            </a:r>
            <a:r>
              <a:rPr lang="ru-RU" dirty="0" smtClean="0">
                <a:solidFill>
                  <a:schemeClr val="accent6">
                    <a:lumMod val="50000"/>
                  </a:schemeClr>
                </a:solidFill>
              </a:rPr>
              <a:t> </a:t>
            </a:r>
            <a:r>
              <a:rPr lang="ru-RU" dirty="0" err="1" smtClean="0">
                <a:solidFill>
                  <a:schemeClr val="accent6">
                    <a:lumMod val="50000"/>
                  </a:schemeClr>
                </a:solidFill>
              </a:rPr>
              <a:t>амыдыралынга</a:t>
            </a:r>
            <a:r>
              <a:rPr lang="ru-RU" dirty="0" smtClean="0">
                <a:solidFill>
                  <a:schemeClr val="accent6">
                    <a:lumMod val="50000"/>
                  </a:schemeClr>
                </a:solidFill>
              </a:rPr>
              <a:t> </a:t>
            </a:r>
            <a:r>
              <a:rPr lang="ru-RU" dirty="0" err="1" smtClean="0">
                <a:solidFill>
                  <a:schemeClr val="accent6">
                    <a:lumMod val="50000"/>
                  </a:schemeClr>
                </a:solidFill>
              </a:rPr>
              <a:t>кижизидери</a:t>
            </a:r>
            <a:r>
              <a:rPr lang="ru-RU" dirty="0" smtClean="0">
                <a:solidFill>
                  <a:schemeClr val="accent6">
                    <a:lumMod val="50000"/>
                  </a:schemeClr>
                </a:solidFill>
              </a:rPr>
              <a:t>.</a:t>
            </a:r>
            <a:endParaRPr lang="ru-RU" dirty="0">
              <a:solidFill>
                <a:schemeClr val="accent6">
                  <a:lumMod val="50000"/>
                </a:schemeClr>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ru-RU" dirty="0" err="1" smtClean="0">
                <a:solidFill>
                  <a:schemeClr val="accent1">
                    <a:lumMod val="75000"/>
                  </a:schemeClr>
                </a:solidFill>
              </a:rPr>
              <a:t>Оюн</a:t>
            </a:r>
            <a:r>
              <a:rPr lang="ru-RU" dirty="0" smtClean="0">
                <a:solidFill>
                  <a:schemeClr val="accent1">
                    <a:lumMod val="75000"/>
                  </a:schemeClr>
                </a:solidFill>
              </a:rPr>
              <a:t>: «</a:t>
            </a:r>
            <a:r>
              <a:rPr lang="ru-RU" dirty="0" err="1" smtClean="0">
                <a:solidFill>
                  <a:schemeClr val="accent1">
                    <a:lumMod val="75000"/>
                  </a:schemeClr>
                </a:solidFill>
              </a:rPr>
              <a:t>Чинчиден</a:t>
            </a:r>
            <a:r>
              <a:rPr lang="ru-RU" dirty="0" smtClean="0">
                <a:solidFill>
                  <a:schemeClr val="accent1">
                    <a:lumMod val="75000"/>
                  </a:schemeClr>
                </a:solidFill>
              </a:rPr>
              <a:t> </a:t>
            </a:r>
            <a:r>
              <a:rPr lang="ru-RU" dirty="0" err="1" smtClean="0">
                <a:solidFill>
                  <a:schemeClr val="accent1">
                    <a:lumMod val="75000"/>
                  </a:schemeClr>
                </a:solidFill>
              </a:rPr>
              <a:t>белекке</a:t>
            </a:r>
            <a:r>
              <a:rPr lang="ru-RU" dirty="0" smtClean="0">
                <a:solidFill>
                  <a:schemeClr val="accent1">
                    <a:lumMod val="75000"/>
                  </a:schemeClr>
                </a:solidFill>
              </a:rPr>
              <a:t> </a:t>
            </a:r>
            <a:r>
              <a:rPr lang="ru-RU" dirty="0" err="1" smtClean="0">
                <a:solidFill>
                  <a:schemeClr val="accent1">
                    <a:lumMod val="75000"/>
                  </a:schemeClr>
                </a:solidFill>
              </a:rPr>
              <a:t>бер</a:t>
            </a:r>
            <a:r>
              <a:rPr lang="ru-RU" dirty="0" smtClean="0">
                <a:solidFill>
                  <a:schemeClr val="accent1">
                    <a:lumMod val="75000"/>
                  </a:schemeClr>
                </a:solidFill>
              </a:rPr>
              <a:t>»</a:t>
            </a:r>
            <a:endParaRPr lang="ru-RU" dirty="0">
              <a:solidFill>
                <a:schemeClr val="accent1">
                  <a:lumMod val="75000"/>
                </a:schemeClr>
              </a:solidFill>
            </a:endParaRPr>
          </a:p>
        </p:txBody>
      </p:sp>
      <p:pic>
        <p:nvPicPr>
          <p:cNvPr id="4" name="Содержимое 3" descr="Рис. 4 "/>
          <p:cNvPicPr>
            <a:picLocks noGrp="1"/>
          </p:cNvPicPr>
          <p:nvPr>
            <p:ph idx="1"/>
          </p:nvPr>
        </p:nvPicPr>
        <p:blipFill>
          <a:blip r:embed="rId2" cstate="print"/>
          <a:stretch>
            <a:fillRect/>
          </a:stretch>
        </p:blipFill>
        <p:spPr bwMode="auto">
          <a:xfrm>
            <a:off x="2500298" y="1785926"/>
            <a:ext cx="4000528" cy="457203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ru-RU" dirty="0" err="1" smtClean="0">
                <a:solidFill>
                  <a:schemeClr val="accent2">
                    <a:lumMod val="50000"/>
                  </a:schemeClr>
                </a:solidFill>
              </a:rPr>
              <a:t>Школа-ийи</a:t>
            </a:r>
            <a:r>
              <a:rPr lang="ru-RU" dirty="0" smtClean="0">
                <a:solidFill>
                  <a:schemeClr val="accent2">
                    <a:lumMod val="50000"/>
                  </a:schemeClr>
                </a:solidFill>
              </a:rPr>
              <a:t> </a:t>
            </a:r>
            <a:r>
              <a:rPr lang="ru-RU" dirty="0" err="1" smtClean="0">
                <a:solidFill>
                  <a:schemeClr val="accent2">
                    <a:lumMod val="50000"/>
                  </a:schemeClr>
                </a:solidFill>
              </a:rPr>
              <a:t>дугаар</a:t>
            </a:r>
            <a:r>
              <a:rPr lang="ru-RU" dirty="0" smtClean="0">
                <a:solidFill>
                  <a:schemeClr val="accent2">
                    <a:lumMod val="50000"/>
                  </a:schemeClr>
                </a:solidFill>
              </a:rPr>
              <a:t> </a:t>
            </a:r>
            <a:r>
              <a:rPr lang="ru-RU" dirty="0" err="1" smtClean="0">
                <a:solidFill>
                  <a:schemeClr val="accent2">
                    <a:lumMod val="50000"/>
                  </a:schemeClr>
                </a:solidFill>
              </a:rPr>
              <a:t>бажынывыс</a:t>
            </a:r>
            <a:r>
              <a:rPr lang="ru-RU" dirty="0" smtClean="0">
                <a:solidFill>
                  <a:schemeClr val="accent2">
                    <a:lumMod val="50000"/>
                  </a:schemeClr>
                </a:solidFill>
              </a:rPr>
              <a:t>.</a:t>
            </a:r>
            <a:endParaRPr lang="ru-RU" dirty="0">
              <a:solidFill>
                <a:schemeClr val="accent2">
                  <a:lumMod val="50000"/>
                </a:schemeClr>
              </a:solidFill>
            </a:endParaRPr>
          </a:p>
        </p:txBody>
      </p:sp>
      <p:sp>
        <p:nvSpPr>
          <p:cNvPr id="3" name="Содержимое 2"/>
          <p:cNvSpPr>
            <a:spLocks noGrp="1"/>
          </p:cNvSpPr>
          <p:nvPr>
            <p:ph idx="1"/>
          </p:nvPr>
        </p:nvSpPr>
        <p:spPr>
          <a:xfrm>
            <a:off x="428596" y="1643050"/>
            <a:ext cx="8229600" cy="4525963"/>
          </a:xfrm>
        </p:spPr>
        <p:style>
          <a:lnRef idx="1">
            <a:schemeClr val="accent1"/>
          </a:lnRef>
          <a:fillRef idx="2">
            <a:schemeClr val="accent1"/>
          </a:fillRef>
          <a:effectRef idx="1">
            <a:schemeClr val="accent1"/>
          </a:effectRef>
          <a:fontRef idx="minor">
            <a:schemeClr val="dk1"/>
          </a:fontRef>
        </p:style>
        <p:txBody>
          <a:bodyPr/>
          <a:lstStyle/>
          <a:p>
            <a:r>
              <a:rPr lang="ru-RU" dirty="0" err="1" smtClean="0">
                <a:solidFill>
                  <a:schemeClr val="accent1">
                    <a:lumMod val="50000"/>
                  </a:schemeClr>
                </a:solidFill>
              </a:rPr>
              <a:t>Бистин</a:t>
            </a:r>
            <a:r>
              <a:rPr lang="ru-RU" dirty="0" smtClean="0">
                <a:solidFill>
                  <a:schemeClr val="accent1">
                    <a:lumMod val="50000"/>
                  </a:schemeClr>
                </a:solidFill>
              </a:rPr>
              <a:t> </a:t>
            </a:r>
            <a:r>
              <a:rPr lang="ru-RU" dirty="0" err="1" smtClean="0">
                <a:solidFill>
                  <a:schemeClr val="accent1">
                    <a:lumMod val="50000"/>
                  </a:schemeClr>
                </a:solidFill>
              </a:rPr>
              <a:t>школавыста</a:t>
            </a:r>
            <a:r>
              <a:rPr lang="ru-RU" dirty="0" smtClean="0">
                <a:solidFill>
                  <a:schemeClr val="accent1">
                    <a:lumMod val="50000"/>
                  </a:schemeClr>
                </a:solidFill>
              </a:rPr>
              <a:t> шупту-105 </a:t>
            </a:r>
            <a:r>
              <a:rPr lang="ru-RU" dirty="0" err="1" smtClean="0">
                <a:solidFill>
                  <a:schemeClr val="accent1">
                    <a:lumMod val="50000"/>
                  </a:schemeClr>
                </a:solidFill>
              </a:rPr>
              <a:t>оолдар</a:t>
            </a:r>
            <a:r>
              <a:rPr lang="ru-RU" dirty="0" smtClean="0">
                <a:solidFill>
                  <a:schemeClr val="accent1">
                    <a:lumMod val="50000"/>
                  </a:schemeClr>
                </a:solidFill>
              </a:rPr>
              <a:t>, </a:t>
            </a:r>
          </a:p>
          <a:p>
            <a:r>
              <a:rPr lang="ru-RU" dirty="0" smtClean="0">
                <a:solidFill>
                  <a:schemeClr val="accent1">
                    <a:lumMod val="50000"/>
                  </a:schemeClr>
                </a:solidFill>
              </a:rPr>
              <a:t>77- </a:t>
            </a:r>
            <a:r>
              <a:rPr lang="ru-RU" dirty="0" err="1" smtClean="0">
                <a:solidFill>
                  <a:schemeClr val="accent1">
                    <a:lumMod val="50000"/>
                  </a:schemeClr>
                </a:solidFill>
              </a:rPr>
              <a:t>адалар</a:t>
            </a:r>
            <a:r>
              <a:rPr lang="ru-RU" dirty="0" smtClean="0">
                <a:solidFill>
                  <a:schemeClr val="accent1">
                    <a:lumMod val="50000"/>
                  </a:schemeClr>
                </a:solidFill>
              </a:rPr>
              <a:t> бар. </a:t>
            </a:r>
            <a:r>
              <a:rPr lang="ru-RU" dirty="0" err="1" smtClean="0">
                <a:solidFill>
                  <a:schemeClr val="accent1">
                    <a:lumMod val="50000"/>
                  </a:schemeClr>
                </a:solidFill>
              </a:rPr>
              <a:t>Суурувуста</a:t>
            </a:r>
            <a:r>
              <a:rPr lang="ru-RU" dirty="0" smtClean="0">
                <a:solidFill>
                  <a:schemeClr val="accent1">
                    <a:lumMod val="50000"/>
                  </a:schemeClr>
                </a:solidFill>
              </a:rPr>
              <a:t> </a:t>
            </a:r>
            <a:r>
              <a:rPr lang="ru-RU" dirty="0" err="1" smtClean="0">
                <a:solidFill>
                  <a:schemeClr val="accent1">
                    <a:lumMod val="50000"/>
                  </a:schemeClr>
                </a:solidFill>
              </a:rPr>
              <a:t>шупту</a:t>
            </a:r>
            <a:r>
              <a:rPr lang="ru-RU" dirty="0" smtClean="0">
                <a:solidFill>
                  <a:schemeClr val="accent1">
                    <a:lumMod val="50000"/>
                  </a:schemeClr>
                </a:solidFill>
              </a:rPr>
              <a:t> эр </a:t>
            </a:r>
            <a:r>
              <a:rPr lang="ru-RU" dirty="0" err="1" smtClean="0">
                <a:solidFill>
                  <a:schemeClr val="accent1">
                    <a:lumMod val="50000"/>
                  </a:schemeClr>
                </a:solidFill>
              </a:rPr>
              <a:t>улустун</a:t>
            </a:r>
            <a:r>
              <a:rPr lang="ru-RU" dirty="0" smtClean="0">
                <a:solidFill>
                  <a:schemeClr val="accent1">
                    <a:lumMod val="50000"/>
                  </a:schemeClr>
                </a:solidFill>
              </a:rPr>
              <a:t> саны        .</a:t>
            </a:r>
            <a:r>
              <a:rPr lang="ru-RU" dirty="0" err="1" smtClean="0">
                <a:solidFill>
                  <a:schemeClr val="accent1">
                    <a:lumMod val="50000"/>
                  </a:schemeClr>
                </a:solidFill>
              </a:rPr>
              <a:t>Эн</a:t>
            </a:r>
            <a:r>
              <a:rPr lang="ru-RU" dirty="0" smtClean="0">
                <a:solidFill>
                  <a:schemeClr val="accent1">
                    <a:lumMod val="50000"/>
                  </a:schemeClr>
                </a:solidFill>
              </a:rPr>
              <a:t> </a:t>
            </a:r>
            <a:r>
              <a:rPr lang="ru-RU" dirty="0" err="1" smtClean="0">
                <a:solidFill>
                  <a:schemeClr val="accent1">
                    <a:lumMod val="50000"/>
                  </a:schemeClr>
                </a:solidFill>
              </a:rPr>
              <a:t>хой</a:t>
            </a:r>
            <a:r>
              <a:rPr lang="ru-RU" dirty="0" smtClean="0">
                <a:solidFill>
                  <a:schemeClr val="accent1">
                    <a:lumMod val="50000"/>
                  </a:schemeClr>
                </a:solidFill>
              </a:rPr>
              <a:t> </a:t>
            </a:r>
            <a:r>
              <a:rPr lang="ru-RU" dirty="0" err="1" smtClean="0">
                <a:solidFill>
                  <a:schemeClr val="accent1">
                    <a:lumMod val="50000"/>
                  </a:schemeClr>
                </a:solidFill>
              </a:rPr>
              <a:t>оолдарлыг</a:t>
            </a:r>
            <a:r>
              <a:rPr lang="ru-RU" dirty="0" smtClean="0">
                <a:solidFill>
                  <a:schemeClr val="accent1">
                    <a:lumMod val="50000"/>
                  </a:schemeClr>
                </a:solidFill>
              </a:rPr>
              <a:t> класс-7 </a:t>
            </a:r>
            <a:r>
              <a:rPr lang="ru-RU" dirty="0" err="1" smtClean="0">
                <a:solidFill>
                  <a:schemeClr val="accent1">
                    <a:lumMod val="50000"/>
                  </a:schemeClr>
                </a:solidFill>
              </a:rPr>
              <a:t>класстар</a:t>
            </a:r>
            <a:r>
              <a:rPr lang="ru-RU" dirty="0" smtClean="0">
                <a:solidFill>
                  <a:schemeClr val="accent1">
                    <a:lumMod val="50000"/>
                  </a:schemeClr>
                </a:solidFill>
              </a:rPr>
              <a:t>, </a:t>
            </a:r>
            <a:r>
              <a:rPr lang="ru-RU" dirty="0" err="1" smtClean="0">
                <a:solidFill>
                  <a:schemeClr val="accent1">
                    <a:lumMod val="50000"/>
                  </a:schemeClr>
                </a:solidFill>
              </a:rPr>
              <a:t>ында</a:t>
            </a:r>
            <a:r>
              <a:rPr lang="en-US" dirty="0" smtClean="0">
                <a:solidFill>
                  <a:schemeClr val="accent1">
                    <a:lumMod val="50000"/>
                  </a:schemeClr>
                </a:solidFill>
              </a:rPr>
              <a:t> 18 </a:t>
            </a:r>
            <a:r>
              <a:rPr lang="ru-RU" dirty="0" err="1" smtClean="0">
                <a:solidFill>
                  <a:schemeClr val="accent1">
                    <a:lumMod val="50000"/>
                  </a:schemeClr>
                </a:solidFill>
              </a:rPr>
              <a:t>оореникчи</a:t>
            </a:r>
            <a:r>
              <a:rPr lang="ru-RU" dirty="0" smtClean="0">
                <a:solidFill>
                  <a:schemeClr val="accent1">
                    <a:lumMod val="50000"/>
                  </a:schemeClr>
                </a:solidFill>
              </a:rPr>
              <a:t> бар. </a:t>
            </a:r>
            <a:r>
              <a:rPr lang="ru-RU" dirty="0" err="1" smtClean="0">
                <a:solidFill>
                  <a:schemeClr val="accent1">
                    <a:lumMod val="50000"/>
                  </a:schemeClr>
                </a:solidFill>
              </a:rPr>
              <a:t>Чугле</a:t>
            </a:r>
            <a:r>
              <a:rPr lang="ru-RU" dirty="0" smtClean="0">
                <a:solidFill>
                  <a:schemeClr val="accent1">
                    <a:lumMod val="50000"/>
                  </a:schemeClr>
                </a:solidFill>
              </a:rPr>
              <a:t> </a:t>
            </a:r>
            <a:r>
              <a:rPr lang="ru-RU" dirty="0" err="1" smtClean="0">
                <a:solidFill>
                  <a:schemeClr val="accent1">
                    <a:lumMod val="50000"/>
                  </a:schemeClr>
                </a:solidFill>
              </a:rPr>
              <a:t>оолдарлыг</a:t>
            </a:r>
            <a:r>
              <a:rPr lang="ru-RU" dirty="0" smtClean="0">
                <a:solidFill>
                  <a:schemeClr val="accent1">
                    <a:lumMod val="50000"/>
                  </a:schemeClr>
                </a:solidFill>
              </a:rPr>
              <a:t>, </a:t>
            </a:r>
            <a:r>
              <a:rPr lang="ru-RU" dirty="0" err="1" smtClean="0">
                <a:solidFill>
                  <a:schemeClr val="accent1">
                    <a:lumMod val="50000"/>
                  </a:schemeClr>
                </a:solidFill>
              </a:rPr>
              <a:t>хой-ажы-толдуг</a:t>
            </a:r>
            <a:r>
              <a:rPr lang="ru-RU" dirty="0" smtClean="0">
                <a:solidFill>
                  <a:schemeClr val="accent1">
                    <a:lumMod val="50000"/>
                  </a:schemeClr>
                </a:solidFill>
              </a:rPr>
              <a:t> ог-булелер-8. </a:t>
            </a:r>
            <a:r>
              <a:rPr lang="ru-RU" dirty="0" err="1" smtClean="0">
                <a:solidFill>
                  <a:schemeClr val="accent1">
                    <a:lumMod val="50000"/>
                  </a:schemeClr>
                </a:solidFill>
              </a:rPr>
              <a:t>Адаларынын</a:t>
            </a:r>
            <a:r>
              <a:rPr lang="ru-RU" dirty="0" smtClean="0">
                <a:solidFill>
                  <a:schemeClr val="accent1">
                    <a:lumMod val="50000"/>
                  </a:schemeClr>
                </a:solidFill>
              </a:rPr>
              <a:t> </a:t>
            </a:r>
            <a:r>
              <a:rPr lang="ru-RU" dirty="0" err="1" smtClean="0">
                <a:solidFill>
                  <a:schemeClr val="accent1">
                    <a:lumMod val="50000"/>
                  </a:schemeClr>
                </a:solidFill>
              </a:rPr>
              <a:t>изин</a:t>
            </a:r>
            <a:r>
              <a:rPr lang="ru-RU" dirty="0" smtClean="0">
                <a:solidFill>
                  <a:schemeClr val="accent1">
                    <a:lumMod val="50000"/>
                  </a:schemeClr>
                </a:solidFill>
              </a:rPr>
              <a:t> </a:t>
            </a:r>
            <a:r>
              <a:rPr lang="ru-RU" dirty="0" err="1" smtClean="0">
                <a:solidFill>
                  <a:schemeClr val="accent1">
                    <a:lumMod val="50000"/>
                  </a:schemeClr>
                </a:solidFill>
              </a:rPr>
              <a:t>баскан</a:t>
            </a:r>
            <a:r>
              <a:rPr lang="ru-RU" dirty="0" smtClean="0">
                <a:solidFill>
                  <a:schemeClr val="accent1">
                    <a:lumMod val="50000"/>
                  </a:schemeClr>
                </a:solidFill>
              </a:rPr>
              <a:t> </a:t>
            </a:r>
            <a:r>
              <a:rPr lang="ru-RU" dirty="0" err="1" smtClean="0">
                <a:solidFill>
                  <a:schemeClr val="accent1">
                    <a:lumMod val="50000"/>
                  </a:schemeClr>
                </a:solidFill>
              </a:rPr>
              <a:t>эртем</a:t>
            </a:r>
            <a:r>
              <a:rPr lang="ru-RU" dirty="0" smtClean="0">
                <a:solidFill>
                  <a:schemeClr val="accent1">
                    <a:lumMod val="50000"/>
                  </a:schemeClr>
                </a:solidFill>
              </a:rPr>
              <a:t> </a:t>
            </a:r>
            <a:r>
              <a:rPr lang="ru-RU" dirty="0" err="1" smtClean="0">
                <a:solidFill>
                  <a:schemeClr val="accent1">
                    <a:lumMod val="50000"/>
                  </a:schemeClr>
                </a:solidFill>
              </a:rPr>
              <a:t>дооскан</a:t>
            </a:r>
            <a:r>
              <a:rPr lang="ru-RU" dirty="0" smtClean="0">
                <a:solidFill>
                  <a:schemeClr val="accent1">
                    <a:lumMod val="50000"/>
                  </a:schemeClr>
                </a:solidFill>
              </a:rPr>
              <a:t> </a:t>
            </a:r>
            <a:r>
              <a:rPr lang="ru-RU" dirty="0" err="1" smtClean="0">
                <a:solidFill>
                  <a:schemeClr val="accent1">
                    <a:lumMod val="50000"/>
                  </a:schemeClr>
                </a:solidFill>
              </a:rPr>
              <a:t>оолдар</a:t>
            </a:r>
            <a:r>
              <a:rPr lang="ru-RU" dirty="0" smtClean="0">
                <a:solidFill>
                  <a:schemeClr val="accent1">
                    <a:lumMod val="50000"/>
                  </a:schemeClr>
                </a:solidFill>
              </a:rPr>
              <a:t> -2. </a:t>
            </a:r>
            <a:r>
              <a:rPr lang="ru-RU" dirty="0" err="1" smtClean="0">
                <a:solidFill>
                  <a:schemeClr val="accent1">
                    <a:lumMod val="50000"/>
                  </a:schemeClr>
                </a:solidFill>
              </a:rPr>
              <a:t>Улегерлиг</a:t>
            </a:r>
            <a:r>
              <a:rPr lang="ru-RU" dirty="0" smtClean="0">
                <a:solidFill>
                  <a:schemeClr val="accent1">
                    <a:lumMod val="50000"/>
                  </a:schemeClr>
                </a:solidFill>
              </a:rPr>
              <a:t> адалар-22, </a:t>
            </a:r>
            <a:r>
              <a:rPr lang="ru-RU" dirty="0" err="1" smtClean="0">
                <a:solidFill>
                  <a:schemeClr val="accent1">
                    <a:lumMod val="50000"/>
                  </a:schemeClr>
                </a:solidFill>
              </a:rPr>
              <a:t>хой-ажы-толдуг</a:t>
            </a:r>
            <a:r>
              <a:rPr lang="ru-RU" dirty="0" smtClean="0">
                <a:solidFill>
                  <a:schemeClr val="accent1">
                    <a:lumMod val="50000"/>
                  </a:schemeClr>
                </a:solidFill>
              </a:rPr>
              <a:t> адалар-30.</a:t>
            </a:r>
            <a:endParaRPr lang="ru-RU" dirty="0">
              <a:solidFill>
                <a:schemeClr val="accent1">
                  <a:lumMod val="50000"/>
                </a:schemeClr>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a:bodyPr>
          <a:lstStyle/>
          <a:p>
            <a:r>
              <a:rPr lang="ru-RU" sz="4000" dirty="0" err="1" smtClean="0">
                <a:solidFill>
                  <a:schemeClr val="accent4">
                    <a:lumMod val="50000"/>
                  </a:schemeClr>
                </a:solidFill>
              </a:rPr>
              <a:t>Чогаадыглар</a:t>
            </a:r>
            <a:r>
              <a:rPr lang="ru-RU" sz="4000" dirty="0" smtClean="0">
                <a:solidFill>
                  <a:schemeClr val="accent4">
                    <a:lumMod val="50000"/>
                  </a:schemeClr>
                </a:solidFill>
              </a:rPr>
              <a:t> :«</a:t>
            </a:r>
            <a:r>
              <a:rPr lang="ru-RU" sz="4000" dirty="0" err="1" smtClean="0">
                <a:solidFill>
                  <a:schemeClr val="accent4">
                    <a:lumMod val="50000"/>
                  </a:schemeClr>
                </a:solidFill>
              </a:rPr>
              <a:t>Мээн</a:t>
            </a:r>
            <a:r>
              <a:rPr lang="ru-RU" sz="4000" dirty="0" smtClean="0">
                <a:solidFill>
                  <a:schemeClr val="accent4">
                    <a:lumMod val="50000"/>
                  </a:schemeClr>
                </a:solidFill>
              </a:rPr>
              <a:t> </a:t>
            </a:r>
            <a:r>
              <a:rPr lang="ru-RU" sz="4000" dirty="0" err="1" smtClean="0">
                <a:solidFill>
                  <a:schemeClr val="accent4">
                    <a:lumMod val="50000"/>
                  </a:schemeClr>
                </a:solidFill>
              </a:rPr>
              <a:t>ынак</a:t>
            </a:r>
            <a:r>
              <a:rPr lang="ru-RU" sz="4000" dirty="0" smtClean="0">
                <a:solidFill>
                  <a:schemeClr val="accent4">
                    <a:lumMod val="50000"/>
                  </a:schemeClr>
                </a:solidFill>
              </a:rPr>
              <a:t> </a:t>
            </a:r>
            <a:r>
              <a:rPr lang="ru-RU" sz="4000" dirty="0" err="1" smtClean="0">
                <a:solidFill>
                  <a:schemeClr val="accent4">
                    <a:lumMod val="50000"/>
                  </a:schemeClr>
                </a:solidFill>
              </a:rPr>
              <a:t>ачам</a:t>
            </a:r>
            <a:r>
              <a:rPr lang="ru-RU" sz="4000" dirty="0" smtClean="0">
                <a:solidFill>
                  <a:schemeClr val="accent4">
                    <a:lumMod val="50000"/>
                  </a:schemeClr>
                </a:solidFill>
              </a:rPr>
              <a:t>»</a:t>
            </a:r>
            <a:endParaRPr lang="ru-RU" sz="4000" dirty="0">
              <a:solidFill>
                <a:schemeClr val="accent4">
                  <a:lumMod val="50000"/>
                </a:schemeClr>
              </a:solidFill>
            </a:endParaRPr>
          </a:p>
        </p:txBody>
      </p:sp>
      <p:sp>
        <p:nvSpPr>
          <p:cNvPr id="3" name="Содержимое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r>
              <a:rPr lang="ru-RU" sz="2400" dirty="0" smtClean="0">
                <a:solidFill>
                  <a:srgbClr val="C00000"/>
                </a:solidFill>
              </a:rPr>
              <a:t>5класс:</a:t>
            </a:r>
            <a:r>
              <a:rPr lang="ru-RU" sz="2400" dirty="0" smtClean="0"/>
              <a:t> </a:t>
            </a:r>
            <a:r>
              <a:rPr lang="ru-RU" sz="2400" dirty="0" err="1" smtClean="0"/>
              <a:t>К.Айбес</a:t>
            </a:r>
            <a:r>
              <a:rPr lang="ru-RU" sz="2400" dirty="0" smtClean="0"/>
              <a:t>- «</a:t>
            </a:r>
            <a:r>
              <a:rPr lang="ru-RU" sz="2400" dirty="0" err="1" smtClean="0"/>
              <a:t>Ачам</a:t>
            </a:r>
            <a:r>
              <a:rPr lang="ru-RU" sz="2400" dirty="0" smtClean="0"/>
              <a:t> </a:t>
            </a:r>
            <a:r>
              <a:rPr lang="ru-RU" sz="2400" dirty="0" err="1" smtClean="0"/>
              <a:t>озуп</a:t>
            </a:r>
            <a:r>
              <a:rPr lang="ru-RU" sz="2400" dirty="0" smtClean="0"/>
              <a:t> </a:t>
            </a:r>
            <a:r>
              <a:rPr lang="ru-RU" sz="2400" dirty="0" err="1" smtClean="0"/>
              <a:t>келгеш</a:t>
            </a:r>
            <a:r>
              <a:rPr lang="ru-RU" sz="2400" dirty="0" smtClean="0"/>
              <a:t>, </a:t>
            </a:r>
            <a:r>
              <a:rPr lang="ru-RU" sz="2400" dirty="0" err="1" smtClean="0"/>
              <a:t>чалгаа</a:t>
            </a:r>
            <a:r>
              <a:rPr lang="ru-RU" sz="2400" dirty="0" smtClean="0"/>
              <a:t> </a:t>
            </a:r>
            <a:r>
              <a:rPr lang="ru-RU" sz="2400" dirty="0" err="1" smtClean="0"/>
              <a:t>болбайн</a:t>
            </a:r>
            <a:r>
              <a:rPr lang="ru-RU" sz="2400" dirty="0" smtClean="0"/>
              <a:t> </a:t>
            </a:r>
            <a:r>
              <a:rPr lang="ru-RU" sz="2400" dirty="0" err="1" smtClean="0"/>
              <a:t>кежээ</a:t>
            </a:r>
            <a:r>
              <a:rPr lang="ru-RU" sz="2400" dirty="0" smtClean="0"/>
              <a:t> </a:t>
            </a:r>
            <a:r>
              <a:rPr lang="ru-RU" sz="2400" dirty="0" err="1" smtClean="0"/>
              <a:t>чор</a:t>
            </a:r>
            <a:r>
              <a:rPr lang="ru-RU" sz="2400" dirty="0" smtClean="0"/>
              <a:t> </a:t>
            </a:r>
            <a:r>
              <a:rPr lang="ru-RU" sz="2400" dirty="0" err="1" smtClean="0"/>
              <a:t>деп</a:t>
            </a:r>
            <a:r>
              <a:rPr lang="ru-RU" sz="2400" dirty="0" smtClean="0"/>
              <a:t>, </a:t>
            </a:r>
            <a:r>
              <a:rPr lang="ru-RU" sz="2400" dirty="0" err="1" smtClean="0"/>
              <a:t>чагыыр</a:t>
            </a:r>
            <a:r>
              <a:rPr lang="ru-RU" sz="2400" dirty="0" smtClean="0"/>
              <a:t> кижи».</a:t>
            </a:r>
          </a:p>
          <a:p>
            <a:r>
              <a:rPr lang="ru-RU" sz="2400" dirty="0" err="1" smtClean="0"/>
              <a:t>Д.Билзек-Ачам</a:t>
            </a:r>
            <a:r>
              <a:rPr lang="ru-RU" sz="2400" dirty="0" smtClean="0"/>
              <a:t> </a:t>
            </a:r>
            <a:r>
              <a:rPr lang="ru-RU" sz="2400" dirty="0" err="1" smtClean="0"/>
              <a:t>мени</a:t>
            </a:r>
            <a:r>
              <a:rPr lang="ru-RU" sz="2400" dirty="0" smtClean="0"/>
              <a:t> </a:t>
            </a:r>
            <a:r>
              <a:rPr lang="ru-RU" sz="2400" dirty="0" err="1" smtClean="0"/>
              <a:t>мынча</a:t>
            </a:r>
            <a:r>
              <a:rPr lang="ru-RU" sz="2400" dirty="0" smtClean="0"/>
              <a:t> </a:t>
            </a:r>
            <a:r>
              <a:rPr lang="ru-RU" sz="2400" dirty="0" err="1" smtClean="0"/>
              <a:t>деп</a:t>
            </a:r>
            <a:r>
              <a:rPr lang="ru-RU" sz="2400" dirty="0" smtClean="0"/>
              <a:t> </a:t>
            </a:r>
            <a:r>
              <a:rPr lang="ru-RU" sz="2400" dirty="0" err="1" smtClean="0"/>
              <a:t>чагыыр</a:t>
            </a:r>
            <a:r>
              <a:rPr lang="ru-RU" sz="2400" dirty="0" smtClean="0"/>
              <a:t> кижи «</a:t>
            </a:r>
            <a:r>
              <a:rPr lang="ru-RU" sz="2400" dirty="0" err="1" smtClean="0"/>
              <a:t>Чалгаа</a:t>
            </a:r>
            <a:r>
              <a:rPr lang="ru-RU" sz="2400" dirty="0" smtClean="0"/>
              <a:t> кижи </a:t>
            </a:r>
            <a:r>
              <a:rPr lang="ru-RU" sz="2400" dirty="0" err="1" smtClean="0"/>
              <a:t>хирлиг</a:t>
            </a:r>
            <a:r>
              <a:rPr lang="ru-RU" sz="2400" dirty="0" smtClean="0"/>
              <a:t> </a:t>
            </a:r>
            <a:r>
              <a:rPr lang="ru-RU" sz="2400" dirty="0" err="1" smtClean="0"/>
              <a:t>боор</a:t>
            </a:r>
            <a:r>
              <a:rPr lang="ru-RU" sz="2400" dirty="0" smtClean="0"/>
              <a:t>, </a:t>
            </a:r>
            <a:r>
              <a:rPr lang="ru-RU" sz="2400" dirty="0" err="1" smtClean="0"/>
              <a:t>кежээ</a:t>
            </a:r>
            <a:r>
              <a:rPr lang="ru-RU" sz="2400" dirty="0" smtClean="0"/>
              <a:t> </a:t>
            </a:r>
            <a:r>
              <a:rPr lang="ru-RU" sz="2400" dirty="0" err="1" smtClean="0"/>
              <a:t>кижи</a:t>
            </a:r>
            <a:r>
              <a:rPr lang="ru-RU" sz="2400" dirty="0" smtClean="0"/>
              <a:t> </a:t>
            </a:r>
            <a:r>
              <a:rPr lang="ru-RU" sz="2400" dirty="0" err="1" smtClean="0"/>
              <a:t>арыг</a:t>
            </a:r>
            <a:r>
              <a:rPr lang="ru-RU" sz="2400" dirty="0" smtClean="0"/>
              <a:t> </a:t>
            </a:r>
            <a:r>
              <a:rPr lang="ru-RU" sz="2400" dirty="0" err="1" smtClean="0"/>
              <a:t>боор</a:t>
            </a:r>
            <a:r>
              <a:rPr lang="ru-RU" sz="2400" dirty="0" smtClean="0"/>
              <a:t>». </a:t>
            </a:r>
          </a:p>
          <a:p>
            <a:r>
              <a:rPr lang="ru-RU" sz="2400" dirty="0" smtClean="0"/>
              <a:t>С-М .</a:t>
            </a:r>
            <a:r>
              <a:rPr lang="ru-RU" sz="2400" dirty="0" err="1" smtClean="0"/>
              <a:t>Начын</a:t>
            </a:r>
            <a:r>
              <a:rPr lang="ru-RU" sz="2400" dirty="0" smtClean="0"/>
              <a:t>- «</a:t>
            </a:r>
            <a:r>
              <a:rPr lang="ru-RU" sz="2400" dirty="0" err="1" smtClean="0"/>
              <a:t>Озуп</a:t>
            </a:r>
            <a:r>
              <a:rPr lang="ru-RU" sz="2400" dirty="0" smtClean="0"/>
              <a:t> </a:t>
            </a:r>
            <a:r>
              <a:rPr lang="ru-RU" sz="2400" dirty="0" err="1" smtClean="0"/>
              <a:t>келгеш</a:t>
            </a:r>
            <a:r>
              <a:rPr lang="ru-RU" sz="2400" dirty="0" smtClean="0"/>
              <a:t> </a:t>
            </a:r>
            <a:r>
              <a:rPr lang="ru-RU" sz="2400" dirty="0" err="1" smtClean="0"/>
              <a:t>арага</a:t>
            </a:r>
            <a:r>
              <a:rPr lang="ru-RU" sz="2400" dirty="0" smtClean="0"/>
              <a:t>, </a:t>
            </a:r>
            <a:r>
              <a:rPr lang="ru-RU" sz="2400" dirty="0" err="1" smtClean="0"/>
              <a:t>такпы</a:t>
            </a:r>
            <a:r>
              <a:rPr lang="ru-RU" sz="2400" dirty="0" smtClean="0"/>
              <a:t> </a:t>
            </a:r>
            <a:r>
              <a:rPr lang="ru-RU" sz="2400" dirty="0" err="1" smtClean="0"/>
              <a:t>тыртпас</a:t>
            </a:r>
            <a:r>
              <a:rPr lang="ru-RU" sz="2400" dirty="0" smtClean="0"/>
              <a:t> сен </a:t>
            </a:r>
            <a:r>
              <a:rPr lang="ru-RU" sz="2400" dirty="0" err="1" smtClean="0"/>
              <a:t>оглум</a:t>
            </a:r>
            <a:r>
              <a:rPr lang="ru-RU" sz="2400" dirty="0" smtClean="0"/>
              <a:t>» </a:t>
            </a:r>
            <a:r>
              <a:rPr lang="ru-RU" sz="2400" dirty="0" err="1" smtClean="0"/>
              <a:t>деп</a:t>
            </a:r>
            <a:r>
              <a:rPr lang="ru-RU" sz="2400" dirty="0" smtClean="0"/>
              <a:t> </a:t>
            </a:r>
            <a:r>
              <a:rPr lang="ru-RU" sz="2400" dirty="0" err="1" smtClean="0"/>
              <a:t>чагыыр</a:t>
            </a:r>
            <a:r>
              <a:rPr lang="ru-RU" sz="2400" dirty="0" smtClean="0"/>
              <a:t>.</a:t>
            </a:r>
          </a:p>
          <a:p>
            <a:r>
              <a:rPr lang="ru-RU" sz="2400" dirty="0" err="1" smtClean="0"/>
              <a:t>С.Айслуу</a:t>
            </a:r>
            <a:r>
              <a:rPr lang="ru-RU" sz="2400" dirty="0" smtClean="0"/>
              <a:t>- «</a:t>
            </a:r>
            <a:r>
              <a:rPr lang="ru-RU" sz="2400" dirty="0" err="1" smtClean="0"/>
              <a:t>Д.Артыш</a:t>
            </a:r>
            <a:r>
              <a:rPr lang="ru-RU" sz="2400" dirty="0" smtClean="0"/>
              <a:t> </a:t>
            </a:r>
            <a:r>
              <a:rPr lang="ru-RU" sz="2400" dirty="0" err="1" smtClean="0"/>
              <a:t>акымга</a:t>
            </a:r>
            <a:r>
              <a:rPr lang="ru-RU" sz="2400" dirty="0" smtClean="0"/>
              <a:t> </a:t>
            </a:r>
            <a:r>
              <a:rPr lang="ru-RU" sz="2400" dirty="0" err="1" smtClean="0"/>
              <a:t>ак</a:t>
            </a:r>
            <a:r>
              <a:rPr lang="ru-RU" sz="2400" dirty="0" smtClean="0"/>
              <a:t> </a:t>
            </a:r>
            <a:r>
              <a:rPr lang="ru-RU" sz="2400" dirty="0" err="1" smtClean="0"/>
              <a:t>сут</a:t>
            </a:r>
            <a:r>
              <a:rPr lang="ru-RU" sz="2400" dirty="0" smtClean="0"/>
              <a:t> </a:t>
            </a:r>
            <a:r>
              <a:rPr lang="ru-RU" sz="2400" dirty="0" err="1" smtClean="0"/>
              <a:t>дег</a:t>
            </a:r>
            <a:r>
              <a:rPr lang="ru-RU" sz="2400" dirty="0" smtClean="0"/>
              <a:t> </a:t>
            </a:r>
            <a:r>
              <a:rPr lang="ru-RU" sz="2400" dirty="0" err="1" smtClean="0"/>
              <a:t>орукту</a:t>
            </a:r>
            <a:r>
              <a:rPr lang="ru-RU" sz="2400" dirty="0" smtClean="0"/>
              <a:t>, Ленин </a:t>
            </a:r>
            <a:r>
              <a:rPr lang="ru-RU" sz="2400" dirty="0" err="1" smtClean="0"/>
              <a:t>дег</a:t>
            </a:r>
            <a:r>
              <a:rPr lang="ru-RU" sz="2400" dirty="0" smtClean="0"/>
              <a:t> </a:t>
            </a:r>
            <a:r>
              <a:rPr lang="ru-RU" sz="2400" dirty="0" err="1" smtClean="0"/>
              <a:t>угаанныг</a:t>
            </a:r>
            <a:r>
              <a:rPr lang="ru-RU" sz="2400" dirty="0" smtClean="0"/>
              <a:t> </a:t>
            </a:r>
            <a:r>
              <a:rPr lang="ru-RU" sz="2400" dirty="0" err="1" smtClean="0"/>
              <a:t>боорун</a:t>
            </a:r>
            <a:r>
              <a:rPr lang="ru-RU" sz="2400" dirty="0" smtClean="0"/>
              <a:t> </a:t>
            </a:r>
            <a:r>
              <a:rPr lang="ru-RU" sz="2400" dirty="0" err="1" smtClean="0"/>
              <a:t>кузедим</a:t>
            </a:r>
            <a:r>
              <a:rPr lang="ru-RU" sz="2400" dirty="0" smtClean="0"/>
              <a:t>» </a:t>
            </a:r>
            <a:r>
              <a:rPr lang="ru-RU" sz="2400" dirty="0" err="1" smtClean="0"/>
              <a:t>деп</a:t>
            </a:r>
            <a:r>
              <a:rPr lang="ru-RU" sz="2400" dirty="0" smtClean="0"/>
              <a:t> </a:t>
            </a:r>
            <a:r>
              <a:rPr lang="ru-RU" sz="2400" dirty="0" err="1" smtClean="0"/>
              <a:t>бижип</a:t>
            </a:r>
            <a:r>
              <a:rPr lang="ru-RU" sz="2400" dirty="0" smtClean="0"/>
              <a:t> </a:t>
            </a:r>
            <a:r>
              <a:rPr lang="ru-RU" sz="2400" dirty="0" err="1" smtClean="0"/>
              <a:t>турар</a:t>
            </a:r>
            <a:r>
              <a:rPr lang="ru-RU" sz="2400" dirty="0" smtClean="0"/>
              <a:t>.</a:t>
            </a:r>
          </a:p>
          <a:p>
            <a:r>
              <a:rPr lang="ru-RU" sz="2400" dirty="0" smtClean="0"/>
              <a:t>А.Айрана- «</a:t>
            </a:r>
            <a:r>
              <a:rPr lang="ru-RU" sz="2400" dirty="0" err="1" smtClean="0"/>
              <a:t>Мээн</a:t>
            </a:r>
            <a:r>
              <a:rPr lang="ru-RU" sz="2400" dirty="0" smtClean="0"/>
              <a:t> </a:t>
            </a:r>
            <a:r>
              <a:rPr lang="ru-RU" sz="2400" dirty="0" err="1" smtClean="0"/>
              <a:t>ачам</a:t>
            </a:r>
            <a:r>
              <a:rPr lang="ru-RU" sz="2400" dirty="0" smtClean="0"/>
              <a:t> </a:t>
            </a:r>
            <a:r>
              <a:rPr lang="ru-RU" sz="2400" dirty="0" err="1" smtClean="0"/>
              <a:t>узун</a:t>
            </a:r>
            <a:r>
              <a:rPr lang="ru-RU" sz="2400" dirty="0" smtClean="0"/>
              <a:t>, </a:t>
            </a:r>
            <a:r>
              <a:rPr lang="ru-RU" sz="2400" dirty="0" err="1" smtClean="0"/>
              <a:t>кижизиг</a:t>
            </a:r>
            <a:r>
              <a:rPr lang="ru-RU" sz="2400" dirty="0" smtClean="0"/>
              <a:t> кижи. </a:t>
            </a:r>
            <a:r>
              <a:rPr lang="ru-RU" sz="2400" dirty="0" err="1" smtClean="0"/>
              <a:t>Бодунун</a:t>
            </a:r>
            <a:r>
              <a:rPr lang="ru-RU" sz="2400" dirty="0" smtClean="0"/>
              <a:t> </a:t>
            </a:r>
            <a:r>
              <a:rPr lang="ru-RU" sz="2400" dirty="0" err="1" smtClean="0"/>
              <a:t>авазы</a:t>
            </a:r>
            <a:r>
              <a:rPr lang="ru-RU" sz="2400" dirty="0" smtClean="0"/>
              <a:t>, </a:t>
            </a:r>
            <a:r>
              <a:rPr lang="ru-RU" sz="2400" dirty="0" err="1" smtClean="0"/>
              <a:t>ачазы</a:t>
            </a:r>
            <a:r>
              <a:rPr lang="ru-RU" sz="2400" dirty="0" smtClean="0"/>
              <a:t> эки </a:t>
            </a:r>
            <a:r>
              <a:rPr lang="ru-RU" sz="2400" dirty="0" err="1" smtClean="0"/>
              <a:t>чоруур</a:t>
            </a:r>
            <a:r>
              <a:rPr lang="ru-RU" sz="2400" dirty="0" smtClean="0"/>
              <a:t> </a:t>
            </a:r>
            <a:r>
              <a:rPr lang="ru-RU" sz="2400" dirty="0" err="1" smtClean="0"/>
              <a:t>кылдыр</a:t>
            </a:r>
            <a:r>
              <a:rPr lang="ru-RU" sz="2400" dirty="0" smtClean="0"/>
              <a:t> база </a:t>
            </a:r>
            <a:r>
              <a:rPr lang="ru-RU" sz="2400" dirty="0" err="1" smtClean="0"/>
              <a:t>чагып</a:t>
            </a:r>
            <a:r>
              <a:rPr lang="ru-RU" sz="2400" dirty="0" smtClean="0"/>
              <a:t> </a:t>
            </a:r>
            <a:r>
              <a:rPr lang="ru-RU" sz="2400" dirty="0" err="1" smtClean="0"/>
              <a:t>сумелеп</a:t>
            </a:r>
            <a:r>
              <a:rPr lang="ru-RU" sz="2400" dirty="0" smtClean="0"/>
              <a:t> </a:t>
            </a:r>
            <a:r>
              <a:rPr lang="ru-RU" sz="2400" dirty="0" err="1" smtClean="0"/>
              <a:t>чоруур</a:t>
            </a:r>
            <a:r>
              <a:rPr lang="ru-RU" sz="2400" dirty="0" smtClean="0"/>
              <a:t>»</a:t>
            </a:r>
          </a:p>
          <a:p>
            <a:r>
              <a:rPr lang="ru-RU" sz="2400" dirty="0" smtClean="0"/>
              <a:t>Чем </a:t>
            </a:r>
            <a:r>
              <a:rPr lang="ru-RU" sz="2400" dirty="0" err="1" smtClean="0"/>
              <a:t>кылырынга</a:t>
            </a:r>
            <a:r>
              <a:rPr lang="ru-RU" sz="2400" dirty="0" smtClean="0"/>
              <a:t> </a:t>
            </a:r>
            <a:r>
              <a:rPr lang="ru-RU" sz="2400" dirty="0" err="1" smtClean="0"/>
              <a:t>ынак</a:t>
            </a:r>
            <a:r>
              <a:rPr lang="ru-RU" sz="2400" dirty="0" smtClean="0"/>
              <a:t>, </a:t>
            </a:r>
            <a:r>
              <a:rPr lang="ru-RU" sz="2400" dirty="0" err="1" smtClean="0"/>
              <a:t>ачам</a:t>
            </a:r>
            <a:r>
              <a:rPr lang="ru-RU" sz="2400" dirty="0" smtClean="0"/>
              <a:t> </a:t>
            </a:r>
            <a:r>
              <a:rPr lang="ru-RU" sz="2400" dirty="0" err="1" smtClean="0"/>
              <a:t>менээ</a:t>
            </a:r>
            <a:r>
              <a:rPr lang="ru-RU" sz="2400" dirty="0" smtClean="0"/>
              <a:t> </a:t>
            </a:r>
            <a:r>
              <a:rPr lang="ru-RU" sz="2400" dirty="0" err="1" smtClean="0"/>
              <a:t>дыка-дыка</a:t>
            </a:r>
            <a:r>
              <a:rPr lang="ru-RU" sz="2400" dirty="0" smtClean="0"/>
              <a:t> </a:t>
            </a:r>
            <a:r>
              <a:rPr lang="ru-RU" sz="2400" dirty="0" err="1" smtClean="0"/>
              <a:t>ынак</a:t>
            </a:r>
            <a:r>
              <a:rPr lang="ru-RU" sz="2400" dirty="0" smtClean="0"/>
              <a:t>».</a:t>
            </a:r>
          </a:p>
          <a:p>
            <a:endParaRPr lang="ru-RU"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68346"/>
          </a:xfrm>
        </p:spPr>
        <p:style>
          <a:lnRef idx="2">
            <a:schemeClr val="accent3">
              <a:shade val="50000"/>
            </a:schemeClr>
          </a:lnRef>
          <a:fillRef idx="1">
            <a:schemeClr val="accent3"/>
          </a:fillRef>
          <a:effectRef idx="0">
            <a:schemeClr val="accent3"/>
          </a:effectRef>
          <a:fontRef idx="minor">
            <a:schemeClr val="lt1"/>
          </a:fontRef>
        </p:style>
        <p:txBody>
          <a:bodyPr/>
          <a:lstStyle/>
          <a:p>
            <a:r>
              <a:rPr lang="ru-RU" dirty="0" err="1" smtClean="0">
                <a:solidFill>
                  <a:schemeClr val="accent6">
                    <a:lumMod val="50000"/>
                  </a:schemeClr>
                </a:solidFill>
              </a:rPr>
              <a:t>Оюн</a:t>
            </a:r>
            <a:r>
              <a:rPr lang="ru-RU" dirty="0" smtClean="0">
                <a:solidFill>
                  <a:schemeClr val="accent6">
                    <a:lumMod val="50000"/>
                  </a:schemeClr>
                </a:solidFill>
              </a:rPr>
              <a:t>:»</a:t>
            </a:r>
            <a:r>
              <a:rPr lang="ru-RU" dirty="0" err="1" smtClean="0">
                <a:solidFill>
                  <a:schemeClr val="accent6">
                    <a:lumMod val="50000"/>
                  </a:schemeClr>
                </a:solidFill>
              </a:rPr>
              <a:t>Аът</a:t>
            </a:r>
            <a:r>
              <a:rPr lang="ru-RU" dirty="0" smtClean="0">
                <a:solidFill>
                  <a:schemeClr val="accent6">
                    <a:lumMod val="50000"/>
                  </a:schemeClr>
                </a:solidFill>
              </a:rPr>
              <a:t> </a:t>
            </a:r>
            <a:r>
              <a:rPr lang="ru-RU" dirty="0" err="1" smtClean="0">
                <a:solidFill>
                  <a:schemeClr val="accent6">
                    <a:lumMod val="50000"/>
                  </a:schemeClr>
                </a:solidFill>
              </a:rPr>
              <a:t>кожуу</a:t>
            </a:r>
            <a:r>
              <a:rPr lang="ru-RU" dirty="0" smtClean="0">
                <a:solidFill>
                  <a:schemeClr val="accent6">
                    <a:lumMod val="50000"/>
                  </a:schemeClr>
                </a:solidFill>
              </a:rPr>
              <a:t>»</a:t>
            </a:r>
            <a:endParaRPr lang="ru-RU" dirty="0">
              <a:solidFill>
                <a:schemeClr val="accent6">
                  <a:lumMod val="50000"/>
                </a:schemeClr>
              </a:solidFill>
            </a:endParaRPr>
          </a:p>
        </p:txBody>
      </p:sp>
      <p:sp>
        <p:nvSpPr>
          <p:cNvPr id="3" name="Содержимое 2"/>
          <p:cNvSpPr>
            <a:spLocks noGrp="1"/>
          </p:cNvSpPr>
          <p:nvPr>
            <p:ph idx="1"/>
          </p:nvPr>
        </p:nvSpPr>
        <p:spPr>
          <a:xfrm>
            <a:off x="457200" y="1428736"/>
            <a:ext cx="8229600" cy="4429157"/>
          </a:xfrm>
        </p:spPr>
        <p:style>
          <a:lnRef idx="1">
            <a:schemeClr val="accent3"/>
          </a:lnRef>
          <a:fillRef idx="2">
            <a:schemeClr val="accent3"/>
          </a:fillRef>
          <a:effectRef idx="1">
            <a:schemeClr val="accent3"/>
          </a:effectRef>
          <a:fontRef idx="minor">
            <a:schemeClr val="dk1"/>
          </a:fontRef>
        </p:style>
        <p:txBody>
          <a:bodyPr/>
          <a:lstStyle/>
          <a:p>
            <a:endParaRPr lang="en-US" sz="2400" dirty="0" smtClean="0"/>
          </a:p>
          <a:p>
            <a:endParaRPr lang="en-US" sz="2400" dirty="0" smtClean="0"/>
          </a:p>
          <a:p>
            <a:endParaRPr lang="en-US" sz="2400" dirty="0" smtClean="0"/>
          </a:p>
          <a:p>
            <a:endParaRPr lang="en-US" sz="2400" dirty="0" smtClean="0"/>
          </a:p>
          <a:p>
            <a:pPr>
              <a:buNone/>
            </a:pPr>
            <a:r>
              <a:rPr lang="en-US" sz="2400" dirty="0" smtClean="0"/>
              <a:t>         </a:t>
            </a:r>
            <a:r>
              <a:rPr lang="ru-RU" sz="2400" dirty="0" err="1" smtClean="0"/>
              <a:t>Шыдыраа</a:t>
            </a:r>
            <a:r>
              <a:rPr lang="ru-RU" sz="2400" dirty="0" smtClean="0"/>
              <a:t> </a:t>
            </a:r>
            <a:r>
              <a:rPr lang="ru-RU" sz="2400" dirty="0" err="1" smtClean="0"/>
              <a:t>оюнунда</a:t>
            </a:r>
            <a:r>
              <a:rPr lang="ru-RU" sz="2400" dirty="0" smtClean="0"/>
              <a:t> </a:t>
            </a:r>
            <a:r>
              <a:rPr lang="ru-RU" sz="2400" dirty="0" err="1" smtClean="0"/>
              <a:t>эн-не</a:t>
            </a:r>
            <a:r>
              <a:rPr lang="ru-RU" sz="2400" dirty="0" smtClean="0"/>
              <a:t> </a:t>
            </a:r>
            <a:r>
              <a:rPr lang="ru-RU" sz="2400" dirty="0" err="1" smtClean="0"/>
              <a:t>чараш</a:t>
            </a:r>
            <a:r>
              <a:rPr lang="ru-RU" sz="2400" dirty="0" smtClean="0"/>
              <a:t>, </a:t>
            </a:r>
            <a:r>
              <a:rPr lang="ru-RU" sz="2400" dirty="0" err="1" smtClean="0"/>
              <a:t>тывынгыр</a:t>
            </a:r>
            <a:r>
              <a:rPr lang="ru-RU" sz="2400" dirty="0" smtClean="0"/>
              <a:t> </a:t>
            </a:r>
            <a:r>
              <a:rPr lang="ru-RU" sz="2400" dirty="0" err="1" smtClean="0"/>
              <a:t>коштуг</a:t>
            </a:r>
            <a:r>
              <a:rPr lang="ru-RU" sz="2400" dirty="0" smtClean="0"/>
              <a:t> </a:t>
            </a:r>
            <a:r>
              <a:rPr lang="ru-RU" sz="2400" dirty="0" err="1" smtClean="0"/>
              <a:t>бодаларнын</a:t>
            </a:r>
            <a:r>
              <a:rPr lang="ru-RU" sz="2400" dirty="0" smtClean="0"/>
              <a:t> </a:t>
            </a:r>
            <a:r>
              <a:rPr lang="ru-RU" sz="2400" dirty="0" err="1" smtClean="0"/>
              <a:t>бирээзи-аът</a:t>
            </a:r>
            <a:r>
              <a:rPr lang="ru-RU" sz="2400" dirty="0" smtClean="0"/>
              <a:t>.</a:t>
            </a:r>
          </a:p>
          <a:p>
            <a:r>
              <a:rPr lang="ru-RU" sz="2400" dirty="0" smtClean="0"/>
              <a:t>Диаграмма </a:t>
            </a:r>
            <a:r>
              <a:rPr lang="ru-RU" sz="2400" dirty="0" err="1" smtClean="0"/>
              <a:t>Шыдыраа</a:t>
            </a:r>
            <a:r>
              <a:rPr lang="ru-RU" sz="2400" dirty="0" smtClean="0"/>
              <a:t> </a:t>
            </a:r>
            <a:r>
              <a:rPr lang="ru-RU" sz="2400" dirty="0" err="1" smtClean="0"/>
              <a:t>шолунун</a:t>
            </a:r>
            <a:r>
              <a:rPr lang="ru-RU" sz="2400" dirty="0" smtClean="0"/>
              <a:t> </a:t>
            </a:r>
            <a:r>
              <a:rPr lang="ru-RU" sz="2400" dirty="0" err="1" smtClean="0"/>
              <a:t>чартыы</a:t>
            </a:r>
            <a:r>
              <a:rPr lang="ru-RU" sz="2400" dirty="0" smtClean="0"/>
              <a:t> 32 </a:t>
            </a:r>
            <a:r>
              <a:rPr lang="ru-RU" sz="2400" dirty="0" err="1" smtClean="0"/>
              <a:t>каракта</a:t>
            </a:r>
            <a:r>
              <a:rPr lang="ru-RU" sz="2400" dirty="0" smtClean="0"/>
              <a:t> </a:t>
            </a:r>
            <a:r>
              <a:rPr lang="ru-RU" sz="2400" dirty="0" err="1" smtClean="0"/>
              <a:t>аът</a:t>
            </a:r>
            <a:r>
              <a:rPr lang="ru-RU" sz="2400" dirty="0" smtClean="0"/>
              <a:t>.</a:t>
            </a:r>
          </a:p>
          <a:p>
            <a:endParaRPr lang="ru-RU" dirty="0"/>
          </a:p>
        </p:txBody>
      </p:sp>
      <p:graphicFrame>
        <p:nvGraphicFramePr>
          <p:cNvPr id="5" name="Таблица 4"/>
          <p:cNvGraphicFramePr>
            <a:graphicFrameLocks noGrp="1"/>
          </p:cNvGraphicFramePr>
          <p:nvPr/>
        </p:nvGraphicFramePr>
        <p:xfrm>
          <a:off x="1524000" y="1397000"/>
          <a:ext cx="6096000" cy="1483360"/>
        </p:xfrm>
        <a:graphic>
          <a:graphicData uri="http://schemas.openxmlformats.org/drawingml/2006/table">
            <a:tbl>
              <a:tblPr firstRow="1" bandRow="1">
                <a:tableStyleId>{5C22544A-7EE6-4342-B048-85BDC9FD1C3A}</a:tableStyleId>
              </a:tblPr>
              <a:tblGrid>
                <a:gridCol w="762000"/>
                <a:gridCol w="762000"/>
                <a:gridCol w="762000"/>
                <a:gridCol w="762000"/>
                <a:gridCol w="762000"/>
                <a:gridCol w="762000"/>
                <a:gridCol w="762000"/>
                <a:gridCol w="762000"/>
              </a:tblGrid>
              <a:tr h="370840">
                <a:tc>
                  <a:txBody>
                    <a:bodyPr/>
                    <a:lstStyle/>
                    <a:p>
                      <a:r>
                        <a:rPr lang="en-US" b="0" dirty="0" smtClean="0"/>
                        <a:t>1</a:t>
                      </a:r>
                      <a:r>
                        <a:rPr lang="ru-RU" b="0" dirty="0" err="1" smtClean="0"/>
                        <a:t>аът</a:t>
                      </a:r>
                      <a:endParaRPr lang="ru-RU" b="0" dirty="0"/>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dirty="0"/>
                    </a:p>
                  </a:txBody>
                  <a:tcPr/>
                </a:tc>
              </a:tr>
              <a:tr h="370840">
                <a:tc>
                  <a:txBody>
                    <a:bodyPr/>
                    <a:lstStyle/>
                    <a:p>
                      <a:endParaRPr lang="ru-RU" dirty="0"/>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r>
              <a:tr h="370840">
                <a:tc>
                  <a:txBody>
                    <a:bodyPr/>
                    <a:lstStyle/>
                    <a:p>
                      <a:endParaRPr lang="ru-RU"/>
                    </a:p>
                  </a:txBody>
                  <a:tcPr/>
                </a:tc>
                <a:tc>
                  <a:txBody>
                    <a:bodyPr/>
                    <a:lstStyle/>
                    <a:p>
                      <a:r>
                        <a:rPr lang="en-US" dirty="0" smtClean="0"/>
                        <a:t>2</a:t>
                      </a:r>
                      <a:endParaRPr lang="ru-RU" dirty="0"/>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endParaRPr lang="ru-RU"/>
                    </a:p>
                  </a:txBody>
                  <a:tcPr/>
                </a:tc>
              </a:tr>
              <a:tr h="370840">
                <a:tc>
                  <a:txBody>
                    <a:bodyPr/>
                    <a:lstStyle/>
                    <a:p>
                      <a:endParaRPr lang="ru-RU"/>
                    </a:p>
                  </a:txBody>
                  <a:tcPr/>
                </a:tc>
                <a:tc>
                  <a:txBody>
                    <a:bodyPr/>
                    <a:lstStyle/>
                    <a:p>
                      <a:endParaRPr lang="ru-RU"/>
                    </a:p>
                  </a:txBody>
                  <a:tcPr/>
                </a:tc>
                <a:tc>
                  <a:txBody>
                    <a:bodyPr/>
                    <a:lstStyle/>
                    <a:p>
                      <a:r>
                        <a:rPr lang="ru-RU" dirty="0" smtClean="0"/>
                        <a:t>3</a:t>
                      </a:r>
                      <a:endParaRPr lang="ru-RU" dirty="0"/>
                    </a:p>
                  </a:txBody>
                  <a:tcPr/>
                </a:tc>
                <a:tc>
                  <a:txBody>
                    <a:bodyPr/>
                    <a:lstStyle/>
                    <a:p>
                      <a:endParaRPr lang="ru-RU"/>
                    </a:p>
                  </a:txBody>
                  <a:tcPr/>
                </a:tc>
                <a:tc>
                  <a:txBody>
                    <a:bodyPr/>
                    <a:lstStyle/>
                    <a:p>
                      <a:endParaRPr lang="ru-RU"/>
                    </a:p>
                  </a:txBody>
                  <a:tcPr/>
                </a:tc>
                <a:tc>
                  <a:txBody>
                    <a:bodyPr/>
                    <a:lstStyle/>
                    <a:p>
                      <a:endParaRPr lang="ru-RU"/>
                    </a:p>
                  </a:txBody>
                  <a:tcPr/>
                </a:tc>
                <a:tc>
                  <a:txBody>
                    <a:bodyPr/>
                    <a:lstStyle/>
                    <a:p>
                      <a:r>
                        <a:rPr lang="ru-RU" dirty="0" smtClean="0"/>
                        <a:t>32аът</a:t>
                      </a:r>
                      <a:endParaRPr lang="ru-RU" dirty="0"/>
                    </a:p>
                  </a:txBody>
                  <a:tcPr/>
                </a:tc>
                <a:tc>
                  <a:txBody>
                    <a:bodyPr/>
                    <a:lstStyle/>
                    <a:p>
                      <a:endParaRPr lang="ru-RU"/>
                    </a:p>
                  </a:txBody>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ru-RU" dirty="0" smtClean="0">
                <a:solidFill>
                  <a:schemeClr val="accent2"/>
                </a:solidFill>
              </a:rPr>
              <a:t>«</a:t>
            </a:r>
            <a:r>
              <a:rPr lang="ru-RU" dirty="0" err="1" smtClean="0">
                <a:solidFill>
                  <a:schemeClr val="accent2"/>
                </a:solidFill>
              </a:rPr>
              <a:t>Байыр</a:t>
            </a:r>
            <a:r>
              <a:rPr lang="ru-RU" dirty="0" smtClean="0">
                <a:solidFill>
                  <a:schemeClr val="accent2"/>
                </a:solidFill>
              </a:rPr>
              <a:t> </a:t>
            </a:r>
            <a:r>
              <a:rPr lang="ru-RU" dirty="0" err="1" smtClean="0">
                <a:solidFill>
                  <a:schemeClr val="accent2"/>
                </a:solidFill>
              </a:rPr>
              <a:t>чедириишкини</a:t>
            </a:r>
            <a:r>
              <a:rPr lang="ru-RU" dirty="0" smtClean="0">
                <a:solidFill>
                  <a:schemeClr val="accent2"/>
                </a:solidFill>
              </a:rPr>
              <a:t>»</a:t>
            </a:r>
            <a:endParaRPr lang="ru-RU" dirty="0"/>
          </a:p>
        </p:txBody>
      </p:sp>
      <p:pic>
        <p:nvPicPr>
          <p:cNvPr id="4" name="Содержимое 3" descr="Рис. 1"/>
          <p:cNvPicPr>
            <a:picLocks noGrp="1"/>
          </p:cNvPicPr>
          <p:nvPr>
            <p:ph sz="half" idx="1"/>
          </p:nvPr>
        </p:nvPicPr>
        <p:blipFill>
          <a:blip r:embed="rId2" cstate="print"/>
          <a:stretch>
            <a:fillRect/>
          </a:stretch>
        </p:blipFill>
        <p:spPr>
          <a:xfrm>
            <a:off x="214282" y="2214554"/>
            <a:ext cx="3929090" cy="3857652"/>
          </a:xfr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sp>
        <p:nvSpPr>
          <p:cNvPr id="5" name="Содержимое 4"/>
          <p:cNvSpPr>
            <a:spLocks noGrp="1"/>
          </p:cNvSpPr>
          <p:nvPr>
            <p:ph sz="half" idx="2"/>
          </p:nvPr>
        </p:nvSpPr>
        <p:spPr>
          <a:xfrm>
            <a:off x="4500562" y="1600200"/>
            <a:ext cx="4186238" cy="4525963"/>
          </a:xfrm>
          <a:solidFill>
            <a:schemeClr val="accent5">
              <a:lumMod val="40000"/>
              <a:lumOff val="60000"/>
            </a:schemeClr>
          </a:solidFill>
          <a:ln>
            <a:solidFill>
              <a:schemeClr val="accent1"/>
            </a:solidFill>
          </a:ln>
        </p:spPr>
        <p:txBody>
          <a:bodyPr>
            <a:normAutofit/>
          </a:bodyPr>
          <a:lstStyle/>
          <a:p>
            <a:pPr>
              <a:buNone/>
            </a:pPr>
            <a:r>
              <a:rPr lang="ru-RU" dirty="0" smtClean="0"/>
              <a:t>          </a:t>
            </a:r>
            <a:r>
              <a:rPr lang="ru-RU" sz="3200" dirty="0" err="1" smtClean="0">
                <a:solidFill>
                  <a:schemeClr val="tx2">
                    <a:lumMod val="50000"/>
                  </a:schemeClr>
                </a:solidFill>
              </a:rPr>
              <a:t>Холдан</a:t>
            </a:r>
            <a:r>
              <a:rPr lang="ru-RU" sz="3200" dirty="0" smtClean="0">
                <a:solidFill>
                  <a:schemeClr val="tx2">
                    <a:lumMod val="50000"/>
                  </a:schemeClr>
                </a:solidFill>
              </a:rPr>
              <a:t> </a:t>
            </a:r>
            <a:r>
              <a:rPr lang="ru-RU" sz="3200" dirty="0" err="1" smtClean="0">
                <a:solidFill>
                  <a:schemeClr val="tx2">
                    <a:lumMod val="50000"/>
                  </a:schemeClr>
                </a:solidFill>
              </a:rPr>
              <a:t>кылган</a:t>
            </a:r>
            <a:r>
              <a:rPr lang="ru-RU" sz="3200" dirty="0" smtClean="0">
                <a:solidFill>
                  <a:schemeClr val="tx2">
                    <a:lumMod val="50000"/>
                  </a:schemeClr>
                </a:solidFill>
              </a:rPr>
              <a:t> </a:t>
            </a:r>
          </a:p>
          <a:p>
            <a:pPr algn="ctr">
              <a:buNone/>
            </a:pPr>
            <a:r>
              <a:rPr lang="ru-RU" sz="3200" dirty="0" smtClean="0">
                <a:solidFill>
                  <a:schemeClr val="tx2">
                    <a:lumMod val="50000"/>
                  </a:schemeClr>
                </a:solidFill>
              </a:rPr>
              <a:t>   </a:t>
            </a:r>
            <a:r>
              <a:rPr lang="ru-RU" sz="3200" dirty="0" err="1" smtClean="0">
                <a:solidFill>
                  <a:schemeClr val="tx2">
                    <a:lumMod val="50000"/>
                  </a:schemeClr>
                </a:solidFill>
              </a:rPr>
              <a:t>ажылдарын</a:t>
            </a:r>
            <a:r>
              <a:rPr lang="ru-RU" sz="3200" dirty="0" smtClean="0">
                <a:solidFill>
                  <a:schemeClr val="tx2">
                    <a:lumMod val="50000"/>
                  </a:schemeClr>
                </a:solidFill>
              </a:rPr>
              <a:t>, </a:t>
            </a:r>
            <a:r>
              <a:rPr lang="ru-RU" sz="3200" dirty="0" err="1" smtClean="0">
                <a:solidFill>
                  <a:schemeClr val="tx2">
                    <a:lumMod val="50000"/>
                  </a:schemeClr>
                </a:solidFill>
              </a:rPr>
              <a:t>ачаларынга</a:t>
            </a:r>
            <a:r>
              <a:rPr lang="ru-RU" sz="3200" dirty="0" smtClean="0">
                <a:solidFill>
                  <a:schemeClr val="tx2">
                    <a:lumMod val="50000"/>
                  </a:schemeClr>
                </a:solidFill>
              </a:rPr>
              <a:t> </a:t>
            </a:r>
          </a:p>
          <a:p>
            <a:pPr algn="ctr">
              <a:buNone/>
            </a:pPr>
            <a:r>
              <a:rPr lang="ru-RU" sz="3200" dirty="0" smtClean="0">
                <a:solidFill>
                  <a:schemeClr val="tx2">
                    <a:lumMod val="50000"/>
                  </a:schemeClr>
                </a:solidFill>
              </a:rPr>
              <a:t>белек </a:t>
            </a:r>
            <a:r>
              <a:rPr lang="ru-RU" sz="3200" dirty="0" err="1" smtClean="0">
                <a:solidFill>
                  <a:schemeClr val="tx2">
                    <a:lumMod val="50000"/>
                  </a:schemeClr>
                </a:solidFill>
              </a:rPr>
              <a:t>кылдыр</a:t>
            </a:r>
            <a:r>
              <a:rPr lang="ru-RU" sz="3200" dirty="0" smtClean="0">
                <a:solidFill>
                  <a:schemeClr val="tx2">
                    <a:lumMod val="50000"/>
                  </a:schemeClr>
                </a:solidFill>
              </a:rPr>
              <a:t> </a:t>
            </a:r>
            <a:r>
              <a:rPr lang="ru-RU" sz="3200" dirty="0" err="1" smtClean="0">
                <a:solidFill>
                  <a:schemeClr val="tx2">
                    <a:lumMod val="50000"/>
                  </a:schemeClr>
                </a:solidFill>
              </a:rPr>
              <a:t>бээр</a:t>
            </a:r>
            <a:r>
              <a:rPr lang="ru-RU" sz="3200" dirty="0" smtClean="0">
                <a:solidFill>
                  <a:schemeClr val="tx2">
                    <a:lumMod val="50000"/>
                  </a:schemeClr>
                </a:solidFill>
              </a:rPr>
              <a:t>.</a:t>
            </a:r>
          </a:p>
          <a:p>
            <a:pPr algn="ctr">
              <a:buNone/>
            </a:pPr>
            <a:r>
              <a:rPr lang="ru-RU" sz="3200" dirty="0" smtClean="0">
                <a:solidFill>
                  <a:srgbClr val="C00000"/>
                </a:solidFill>
              </a:rPr>
              <a:t>      «Ада </a:t>
            </a:r>
            <a:r>
              <a:rPr lang="ru-RU" sz="3200" dirty="0" err="1" smtClean="0">
                <a:solidFill>
                  <a:srgbClr val="C00000"/>
                </a:solidFill>
              </a:rPr>
              <a:t>чурт</a:t>
            </a:r>
            <a:r>
              <a:rPr lang="ru-RU" sz="3200" dirty="0" smtClean="0">
                <a:solidFill>
                  <a:srgbClr val="C00000"/>
                </a:solidFill>
              </a:rPr>
              <a:t> </a:t>
            </a:r>
            <a:r>
              <a:rPr lang="ru-RU" sz="3200" dirty="0" err="1" smtClean="0">
                <a:solidFill>
                  <a:srgbClr val="C00000"/>
                </a:solidFill>
              </a:rPr>
              <a:t>камгалакчыларынын</a:t>
            </a:r>
            <a:r>
              <a:rPr lang="ru-RU" sz="3200" dirty="0" smtClean="0">
                <a:solidFill>
                  <a:srgbClr val="C00000"/>
                </a:solidFill>
              </a:rPr>
              <a:t> </a:t>
            </a:r>
            <a:r>
              <a:rPr lang="ru-RU" sz="3200" dirty="0" err="1" smtClean="0">
                <a:solidFill>
                  <a:srgbClr val="C00000"/>
                </a:solidFill>
              </a:rPr>
              <a:t>хуну-биле</a:t>
            </a:r>
            <a:r>
              <a:rPr lang="ru-RU" sz="3200" dirty="0" smtClean="0">
                <a:solidFill>
                  <a:srgbClr val="C00000"/>
                </a:solidFill>
              </a:rPr>
              <a:t>!»</a:t>
            </a:r>
          </a:p>
          <a:p>
            <a:pPr algn="ctr">
              <a:buNone/>
            </a:pPr>
            <a:r>
              <a:rPr lang="ru-RU" sz="3200" dirty="0" err="1" smtClean="0">
                <a:solidFill>
                  <a:schemeClr val="bg2">
                    <a:lumMod val="10000"/>
                  </a:schemeClr>
                </a:solidFill>
              </a:rPr>
              <a:t>Эр-хей</a:t>
            </a:r>
            <a:r>
              <a:rPr lang="ru-RU" sz="3200" dirty="0" smtClean="0">
                <a:solidFill>
                  <a:schemeClr val="bg2">
                    <a:lumMod val="10000"/>
                  </a:schemeClr>
                </a:solidFill>
              </a:rPr>
              <a:t> </a:t>
            </a:r>
            <a:r>
              <a:rPr lang="ru-RU" sz="3200" dirty="0" err="1" smtClean="0">
                <a:solidFill>
                  <a:schemeClr val="bg2">
                    <a:lumMod val="10000"/>
                  </a:schemeClr>
                </a:solidFill>
              </a:rPr>
              <a:t>адалар</a:t>
            </a:r>
            <a:r>
              <a:rPr lang="ru-RU" sz="3200" dirty="0" smtClean="0">
                <a:solidFill>
                  <a:schemeClr val="bg2">
                    <a:lumMod val="10000"/>
                  </a:schemeClr>
                </a:solidFill>
              </a:rPr>
              <a:t>!</a:t>
            </a:r>
          </a:p>
          <a:p>
            <a:pPr algn="ctr">
              <a:buNone/>
            </a:pPr>
            <a:endParaRPr lang="ru-RU" sz="3200" dirty="0" smtClean="0">
              <a:solidFill>
                <a:srgbClr val="C00000"/>
              </a:solidFill>
            </a:endParaRPr>
          </a:p>
          <a:p>
            <a:endParaRPr lang="ru-RU" dirty="0"/>
          </a:p>
        </p:txBody>
      </p:sp>
    </p:spTree>
  </p:cSld>
  <p:clrMapOvr>
    <a:masterClrMapping/>
  </p:clrMapOvr>
  <p:transition>
    <p:newsflash/>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lstStyle/>
          <a:p>
            <a:r>
              <a:rPr lang="ru-RU" dirty="0" smtClean="0">
                <a:solidFill>
                  <a:schemeClr val="tx2">
                    <a:lumMod val="50000"/>
                  </a:schemeClr>
                </a:solidFill>
              </a:rPr>
              <a:t>Туннели</a:t>
            </a:r>
            <a:endParaRPr lang="ru-RU" dirty="0">
              <a:solidFill>
                <a:schemeClr val="tx2">
                  <a:lumMod val="50000"/>
                </a:schemeClr>
              </a:solidFill>
            </a:endParaRPr>
          </a:p>
        </p:txBody>
      </p:sp>
      <p:sp>
        <p:nvSpPr>
          <p:cNvPr id="3" name="Содержимое 2"/>
          <p:cNvSpPr>
            <a:spLocks noGrp="1"/>
          </p:cNvSpPr>
          <p:nvPr>
            <p:ph idx="1"/>
          </p:nvPr>
        </p:nvSpPr>
        <p:spPr/>
        <p:style>
          <a:lnRef idx="3">
            <a:schemeClr val="lt1"/>
          </a:lnRef>
          <a:fillRef idx="1">
            <a:schemeClr val="accent3"/>
          </a:fillRef>
          <a:effectRef idx="1">
            <a:schemeClr val="accent3"/>
          </a:effectRef>
          <a:fontRef idx="minor">
            <a:schemeClr val="lt1"/>
          </a:fontRef>
        </p:style>
        <p:txBody>
          <a:bodyPr>
            <a:normAutofit/>
          </a:bodyPr>
          <a:lstStyle/>
          <a:p>
            <a:r>
              <a:rPr lang="ru-RU" sz="4400" dirty="0" smtClean="0">
                <a:solidFill>
                  <a:schemeClr val="accent2">
                    <a:lumMod val="50000"/>
                  </a:schemeClr>
                </a:solidFill>
              </a:rPr>
              <a:t>   </a:t>
            </a:r>
            <a:r>
              <a:rPr lang="ru-RU" sz="4400" dirty="0" smtClean="0">
                <a:solidFill>
                  <a:schemeClr val="tx2">
                    <a:lumMod val="50000"/>
                  </a:schemeClr>
                </a:solidFill>
              </a:rPr>
              <a:t>Класс </a:t>
            </a:r>
            <a:r>
              <a:rPr lang="ru-RU" sz="4400" dirty="0" err="1" smtClean="0">
                <a:solidFill>
                  <a:schemeClr val="tx2">
                    <a:lumMod val="50000"/>
                  </a:schemeClr>
                </a:solidFill>
              </a:rPr>
              <a:t>шагынга</a:t>
            </a:r>
            <a:r>
              <a:rPr lang="ru-RU" sz="4400" dirty="0" smtClean="0">
                <a:solidFill>
                  <a:schemeClr val="tx2">
                    <a:lumMod val="50000"/>
                  </a:schemeClr>
                </a:solidFill>
              </a:rPr>
              <a:t> эки </a:t>
            </a:r>
            <a:r>
              <a:rPr lang="ru-RU" sz="4400" dirty="0" err="1" smtClean="0">
                <a:solidFill>
                  <a:schemeClr val="tx2">
                    <a:lumMod val="50000"/>
                  </a:schemeClr>
                </a:solidFill>
              </a:rPr>
              <a:t>киришкеннинер</a:t>
            </a:r>
            <a:r>
              <a:rPr lang="ru-RU" sz="4400" dirty="0" smtClean="0">
                <a:solidFill>
                  <a:schemeClr val="tx2">
                    <a:lumMod val="50000"/>
                  </a:schemeClr>
                </a:solidFill>
              </a:rPr>
              <a:t> </a:t>
            </a:r>
            <a:r>
              <a:rPr lang="ru-RU" sz="4400" dirty="0" err="1" smtClean="0">
                <a:solidFill>
                  <a:schemeClr val="tx2">
                    <a:lumMod val="50000"/>
                  </a:schemeClr>
                </a:solidFill>
              </a:rPr>
              <a:t>дээш</a:t>
            </a:r>
            <a:r>
              <a:rPr lang="ru-RU" sz="4400" dirty="0" smtClean="0">
                <a:solidFill>
                  <a:schemeClr val="tx2">
                    <a:lumMod val="50000"/>
                  </a:schemeClr>
                </a:solidFill>
              </a:rPr>
              <a:t> </a:t>
            </a:r>
            <a:r>
              <a:rPr lang="ru-RU" sz="4400" dirty="0" err="1" smtClean="0">
                <a:solidFill>
                  <a:schemeClr val="tx2">
                    <a:lumMod val="50000"/>
                  </a:schemeClr>
                </a:solidFill>
              </a:rPr>
              <a:t>четтирдивис</a:t>
            </a:r>
            <a:r>
              <a:rPr lang="ru-RU" sz="4400" dirty="0" smtClean="0">
                <a:solidFill>
                  <a:schemeClr val="tx2">
                    <a:lumMod val="50000"/>
                  </a:schemeClr>
                </a:solidFill>
              </a:rPr>
              <a:t>. </a:t>
            </a:r>
          </a:p>
          <a:p>
            <a:r>
              <a:rPr lang="ru-RU" sz="4400" dirty="0" err="1" smtClean="0">
                <a:solidFill>
                  <a:srgbClr val="C00000"/>
                </a:solidFill>
              </a:rPr>
              <a:t>Шуптунарга</a:t>
            </a:r>
            <a:r>
              <a:rPr lang="ru-RU" sz="4400" dirty="0" smtClean="0">
                <a:solidFill>
                  <a:srgbClr val="C00000"/>
                </a:solidFill>
              </a:rPr>
              <a:t> </a:t>
            </a:r>
            <a:r>
              <a:rPr lang="ru-RU" sz="4400" dirty="0" err="1" smtClean="0">
                <a:solidFill>
                  <a:srgbClr val="C00000"/>
                </a:solidFill>
              </a:rPr>
              <a:t>чедиишкиннерни</a:t>
            </a:r>
            <a:r>
              <a:rPr lang="ru-RU" sz="4400" dirty="0" smtClean="0">
                <a:solidFill>
                  <a:srgbClr val="C00000"/>
                </a:solidFill>
              </a:rPr>
              <a:t> </a:t>
            </a:r>
            <a:r>
              <a:rPr lang="ru-RU" sz="4400" dirty="0" err="1" smtClean="0">
                <a:solidFill>
                  <a:srgbClr val="C00000"/>
                </a:solidFill>
              </a:rPr>
              <a:t>кузедивис</a:t>
            </a:r>
            <a:r>
              <a:rPr lang="ru-RU" sz="4400" dirty="0" smtClean="0">
                <a:solidFill>
                  <a:srgbClr val="C00000"/>
                </a:solidFill>
              </a:rPr>
              <a:t>!</a:t>
            </a:r>
            <a:endParaRPr lang="ru-RU" sz="4400" dirty="0">
              <a:solidFill>
                <a:srgbClr val="C0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lstStyle/>
          <a:p>
            <a:r>
              <a:rPr lang="ru-RU" dirty="0" err="1" smtClean="0">
                <a:solidFill>
                  <a:schemeClr val="accent1">
                    <a:lumMod val="50000"/>
                  </a:schemeClr>
                </a:solidFill>
              </a:rPr>
              <a:t>Байыр</a:t>
            </a:r>
            <a:r>
              <a:rPr lang="ru-RU" dirty="0" smtClean="0">
                <a:solidFill>
                  <a:schemeClr val="accent1">
                    <a:lumMod val="50000"/>
                  </a:schemeClr>
                </a:solidFill>
              </a:rPr>
              <a:t> </a:t>
            </a:r>
            <a:r>
              <a:rPr lang="ru-RU" dirty="0" err="1" smtClean="0">
                <a:solidFill>
                  <a:schemeClr val="accent1">
                    <a:lumMod val="50000"/>
                  </a:schemeClr>
                </a:solidFill>
              </a:rPr>
              <a:t>чедириишкини</a:t>
            </a:r>
            <a:r>
              <a:rPr lang="ru-RU" dirty="0" smtClean="0">
                <a:solidFill>
                  <a:schemeClr val="accent1">
                    <a:lumMod val="50000"/>
                  </a:schemeClr>
                </a:solidFill>
              </a:rPr>
              <a:t>.</a:t>
            </a:r>
            <a:endParaRPr lang="ru-RU" dirty="0">
              <a:solidFill>
                <a:schemeClr val="accent1">
                  <a:lumMod val="50000"/>
                </a:schemeClr>
              </a:solidFill>
            </a:endParaRPr>
          </a:p>
        </p:txBody>
      </p:sp>
      <p:sp>
        <p:nvSpPr>
          <p:cNvPr id="3" name="Содержимое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a:bodyPr>
          <a:lstStyle/>
          <a:p>
            <a:endParaRPr lang="ru-RU" sz="2800" dirty="0" smtClean="0"/>
          </a:p>
          <a:p>
            <a:r>
              <a:rPr lang="ru-RU" sz="2800" dirty="0" err="1" smtClean="0"/>
              <a:t>Эртенгинин</a:t>
            </a:r>
            <a:r>
              <a:rPr lang="ru-RU" sz="2800" dirty="0" smtClean="0"/>
              <a:t> </a:t>
            </a:r>
            <a:r>
              <a:rPr lang="ru-RU" sz="2800" dirty="0" err="1" smtClean="0"/>
              <a:t>мендизи</a:t>
            </a:r>
            <a:r>
              <a:rPr lang="ru-RU" sz="2800" dirty="0" smtClean="0"/>
              <a:t>–биле </a:t>
            </a:r>
            <a:r>
              <a:rPr lang="ru-RU" sz="2800" dirty="0" err="1" smtClean="0"/>
              <a:t>хундулуг</a:t>
            </a:r>
            <a:r>
              <a:rPr lang="ru-RU" sz="2800" dirty="0" smtClean="0"/>
              <a:t> </a:t>
            </a:r>
            <a:r>
              <a:rPr lang="ru-RU" sz="2800" dirty="0" err="1" smtClean="0"/>
              <a:t>адалар</a:t>
            </a:r>
            <a:r>
              <a:rPr lang="ru-RU" sz="2800" dirty="0" smtClean="0"/>
              <a:t>, </a:t>
            </a:r>
            <a:r>
              <a:rPr lang="ru-RU" sz="2800" dirty="0" err="1" smtClean="0"/>
              <a:t>оолдар</a:t>
            </a:r>
            <a:r>
              <a:rPr lang="ru-RU" sz="2800" dirty="0" smtClean="0"/>
              <a:t> база </a:t>
            </a:r>
            <a:r>
              <a:rPr lang="ru-RU" sz="2800" dirty="0" err="1" smtClean="0"/>
              <a:t>башкылар</a:t>
            </a:r>
            <a:r>
              <a:rPr lang="ru-RU" sz="2800" dirty="0" smtClean="0"/>
              <a:t>. </a:t>
            </a:r>
            <a:r>
              <a:rPr lang="ru-RU" sz="2800" dirty="0" err="1" smtClean="0"/>
              <a:t>Кел</a:t>
            </a:r>
            <a:r>
              <a:rPr lang="ru-RU" sz="2800" dirty="0" smtClean="0"/>
              <a:t> </a:t>
            </a:r>
            <a:r>
              <a:rPr lang="ru-RU" sz="2800" dirty="0" err="1" smtClean="0"/>
              <a:t>чыдар</a:t>
            </a:r>
            <a:r>
              <a:rPr lang="ru-RU" sz="2800" dirty="0" smtClean="0"/>
              <a:t> «Ада </a:t>
            </a:r>
            <a:r>
              <a:rPr lang="ru-RU" sz="2800" dirty="0" err="1" smtClean="0"/>
              <a:t>чурт</a:t>
            </a:r>
            <a:r>
              <a:rPr lang="ru-RU" sz="2800" dirty="0" smtClean="0"/>
              <a:t> </a:t>
            </a:r>
            <a:r>
              <a:rPr lang="ru-RU" sz="2800" dirty="0" err="1" smtClean="0"/>
              <a:t>камгалакчыларынын</a:t>
            </a:r>
            <a:r>
              <a:rPr lang="ru-RU" sz="2800" dirty="0" smtClean="0"/>
              <a:t>» база «</a:t>
            </a:r>
            <a:r>
              <a:rPr lang="ru-RU" sz="2800" dirty="0" err="1" smtClean="0"/>
              <a:t>Шагаа</a:t>
            </a:r>
            <a:r>
              <a:rPr lang="ru-RU" sz="2800" dirty="0" smtClean="0"/>
              <a:t>» </a:t>
            </a:r>
            <a:r>
              <a:rPr lang="ru-RU" sz="2800" dirty="0" err="1" smtClean="0"/>
              <a:t>будуузу-биле</a:t>
            </a:r>
            <a:r>
              <a:rPr lang="ru-RU" sz="2800" dirty="0" smtClean="0"/>
              <a:t> </a:t>
            </a:r>
            <a:r>
              <a:rPr lang="ru-RU" sz="2800" dirty="0" err="1" smtClean="0"/>
              <a:t>силерге</a:t>
            </a:r>
            <a:r>
              <a:rPr lang="ru-RU" sz="2800" dirty="0" smtClean="0"/>
              <a:t> </a:t>
            </a:r>
            <a:r>
              <a:rPr lang="ru-RU" sz="2800" dirty="0" err="1" smtClean="0"/>
              <a:t>кан-дег</a:t>
            </a:r>
            <a:r>
              <a:rPr lang="ru-RU" sz="2800" dirty="0" smtClean="0"/>
              <a:t> </a:t>
            </a:r>
            <a:r>
              <a:rPr lang="ru-RU" sz="2800" dirty="0" err="1" smtClean="0"/>
              <a:t>кадыкшылды</a:t>
            </a:r>
            <a:r>
              <a:rPr lang="ru-RU" sz="2800" dirty="0" smtClean="0"/>
              <a:t>, </a:t>
            </a:r>
            <a:r>
              <a:rPr lang="ru-RU" sz="2800" dirty="0" err="1" smtClean="0"/>
              <a:t>ог-буленерге</a:t>
            </a:r>
            <a:r>
              <a:rPr lang="ru-RU" sz="2800" dirty="0" smtClean="0"/>
              <a:t> </a:t>
            </a:r>
            <a:r>
              <a:rPr lang="ru-RU" sz="2800" dirty="0" err="1" smtClean="0"/>
              <a:t>аас-кежикти</a:t>
            </a:r>
            <a:r>
              <a:rPr lang="ru-RU" sz="2800" dirty="0" smtClean="0"/>
              <a:t> , </a:t>
            </a:r>
            <a:r>
              <a:rPr lang="ru-RU" sz="2800" dirty="0" err="1" smtClean="0"/>
              <a:t>езулуг</a:t>
            </a:r>
            <a:r>
              <a:rPr lang="ru-RU" sz="2800" dirty="0" smtClean="0"/>
              <a:t> ада </a:t>
            </a:r>
            <a:r>
              <a:rPr lang="ru-RU" sz="2800" dirty="0" err="1" smtClean="0"/>
              <a:t>хулээлгенерни</a:t>
            </a:r>
            <a:r>
              <a:rPr lang="ru-RU" sz="2800" dirty="0" smtClean="0"/>
              <a:t> </a:t>
            </a:r>
            <a:r>
              <a:rPr lang="ru-RU" sz="2800" dirty="0" err="1" smtClean="0"/>
              <a:t>кууседип</a:t>
            </a:r>
            <a:r>
              <a:rPr lang="ru-RU" sz="2800" dirty="0" smtClean="0"/>
              <a:t> </a:t>
            </a:r>
            <a:r>
              <a:rPr lang="ru-RU" sz="2800" dirty="0" err="1" smtClean="0"/>
              <a:t>турарынар</a:t>
            </a:r>
            <a:r>
              <a:rPr lang="ru-RU" sz="2800" dirty="0" smtClean="0"/>
              <a:t> </a:t>
            </a:r>
            <a:r>
              <a:rPr lang="ru-RU" sz="2800" dirty="0" err="1" smtClean="0"/>
              <a:t>дээш</a:t>
            </a:r>
            <a:r>
              <a:rPr lang="ru-RU" sz="2800" dirty="0" smtClean="0"/>
              <a:t> </a:t>
            </a:r>
            <a:r>
              <a:rPr lang="ru-RU" sz="2800" dirty="0" err="1" smtClean="0"/>
              <a:t>шуптунарга</a:t>
            </a:r>
            <a:r>
              <a:rPr lang="ru-RU" sz="2800" dirty="0" smtClean="0"/>
              <a:t> </a:t>
            </a:r>
            <a:r>
              <a:rPr lang="ru-RU" sz="2800" dirty="0" err="1" smtClean="0"/>
              <a:t>байыр</a:t>
            </a:r>
            <a:r>
              <a:rPr lang="ru-RU" sz="2800" dirty="0" smtClean="0"/>
              <a:t> </a:t>
            </a:r>
            <a:r>
              <a:rPr lang="ru-RU" sz="2800" dirty="0" err="1" smtClean="0"/>
              <a:t>чедирип</a:t>
            </a:r>
            <a:r>
              <a:rPr lang="ru-RU" sz="2800" dirty="0" smtClean="0"/>
              <a:t> тур.</a:t>
            </a:r>
            <a:endParaRPr lang="ru-RU"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96908"/>
          </a:xfrm>
          <a:ln>
            <a:solidFill>
              <a:schemeClr val="accent1">
                <a:lumMod val="20000"/>
                <a:lumOff val="80000"/>
              </a:schemeClr>
            </a:solidFill>
          </a:ln>
        </p:spPr>
        <p:style>
          <a:lnRef idx="2">
            <a:schemeClr val="accent3">
              <a:shade val="50000"/>
            </a:schemeClr>
          </a:lnRef>
          <a:fillRef idx="1">
            <a:schemeClr val="accent3"/>
          </a:fillRef>
          <a:effectRef idx="0">
            <a:schemeClr val="accent3"/>
          </a:effectRef>
          <a:fontRef idx="minor">
            <a:schemeClr val="lt1"/>
          </a:fontRef>
        </p:style>
        <p:txBody>
          <a:bodyPr/>
          <a:lstStyle/>
          <a:p>
            <a:pPr algn="ctr"/>
            <a:r>
              <a:rPr lang="ru-RU" dirty="0" err="1" smtClean="0">
                <a:solidFill>
                  <a:schemeClr val="accent5">
                    <a:lumMod val="75000"/>
                  </a:schemeClr>
                </a:solidFill>
              </a:rPr>
              <a:t>Улегер</a:t>
            </a:r>
            <a:r>
              <a:rPr lang="ru-RU" dirty="0" smtClean="0">
                <a:solidFill>
                  <a:schemeClr val="accent5">
                    <a:lumMod val="75000"/>
                  </a:schemeClr>
                </a:solidFill>
              </a:rPr>
              <a:t> </a:t>
            </a:r>
            <a:r>
              <a:rPr lang="ru-RU" dirty="0" err="1" smtClean="0">
                <a:solidFill>
                  <a:schemeClr val="accent5">
                    <a:lumMod val="75000"/>
                  </a:schemeClr>
                </a:solidFill>
              </a:rPr>
              <a:t>домактар</a:t>
            </a:r>
            <a:r>
              <a:rPr lang="ru-RU" dirty="0" smtClean="0">
                <a:solidFill>
                  <a:schemeClr val="accent5">
                    <a:lumMod val="75000"/>
                  </a:schemeClr>
                </a:solidFill>
              </a:rPr>
              <a:t>:</a:t>
            </a:r>
            <a:endParaRPr lang="ru-RU" dirty="0">
              <a:solidFill>
                <a:schemeClr val="accent5">
                  <a:lumMod val="75000"/>
                </a:schemeClr>
              </a:solidFill>
            </a:endParaRPr>
          </a:p>
        </p:txBody>
      </p:sp>
      <p:sp>
        <p:nvSpPr>
          <p:cNvPr id="3" name="Содержимое 2"/>
          <p:cNvSpPr>
            <a:spLocks noGrp="1"/>
          </p:cNvSpPr>
          <p:nvPr>
            <p:ph idx="1"/>
          </p:nvPr>
        </p:nvSpPr>
        <p:spPr>
          <a:xfrm>
            <a:off x="457200" y="1214422"/>
            <a:ext cx="8229600" cy="5429288"/>
          </a:xfrm>
        </p:spPr>
        <p:style>
          <a:lnRef idx="1">
            <a:schemeClr val="accent5"/>
          </a:lnRef>
          <a:fillRef idx="2">
            <a:schemeClr val="accent5"/>
          </a:fillRef>
          <a:effectRef idx="1">
            <a:schemeClr val="accent5"/>
          </a:effectRef>
          <a:fontRef idx="minor">
            <a:schemeClr val="dk1"/>
          </a:fontRef>
        </p:style>
        <p:txBody>
          <a:bodyPr>
            <a:normAutofit/>
          </a:bodyPr>
          <a:lstStyle/>
          <a:p>
            <a:pPr algn="ctr">
              <a:buFont typeface="Wingdings" pitchFamily="2" charset="2"/>
              <a:buChar char="v"/>
            </a:pPr>
            <a:endParaRPr lang="ru-RU" sz="2800" b="1" dirty="0" smtClean="0">
              <a:solidFill>
                <a:srgbClr val="C00000"/>
              </a:solidFill>
            </a:endParaRPr>
          </a:p>
          <a:p>
            <a:pPr algn="ctr">
              <a:buNone/>
            </a:pPr>
            <a:r>
              <a:rPr lang="ru-RU" sz="2800" b="1" dirty="0" smtClean="0">
                <a:solidFill>
                  <a:srgbClr val="C00000"/>
                </a:solidFill>
              </a:rPr>
              <a:t>«</a:t>
            </a:r>
            <a:r>
              <a:rPr lang="ru-RU" sz="2800" b="1" dirty="0" err="1" smtClean="0">
                <a:solidFill>
                  <a:srgbClr val="C00000"/>
                </a:solidFill>
              </a:rPr>
              <a:t>Ада-ие</a:t>
            </a:r>
            <a:r>
              <a:rPr lang="ru-RU" sz="2800" b="1" dirty="0" smtClean="0">
                <a:solidFill>
                  <a:srgbClr val="C00000"/>
                </a:solidFill>
              </a:rPr>
              <a:t> кандыг </a:t>
            </a:r>
            <a:r>
              <a:rPr lang="ru-RU" sz="2800" b="1" dirty="0" err="1" smtClean="0">
                <a:solidFill>
                  <a:srgbClr val="C00000"/>
                </a:solidFill>
              </a:rPr>
              <a:t>болур</a:t>
            </a:r>
            <a:r>
              <a:rPr lang="ru-RU" sz="2800" b="1" dirty="0" smtClean="0">
                <a:solidFill>
                  <a:srgbClr val="C00000"/>
                </a:solidFill>
              </a:rPr>
              <a:t>, </a:t>
            </a:r>
            <a:r>
              <a:rPr lang="ru-RU" sz="2800" b="1" dirty="0" err="1" smtClean="0">
                <a:solidFill>
                  <a:srgbClr val="C00000"/>
                </a:solidFill>
              </a:rPr>
              <a:t>ажы-толу</a:t>
            </a:r>
            <a:r>
              <a:rPr lang="ru-RU" sz="2800" b="1" dirty="0" smtClean="0">
                <a:solidFill>
                  <a:srgbClr val="C00000"/>
                </a:solidFill>
              </a:rPr>
              <a:t> </a:t>
            </a:r>
            <a:r>
              <a:rPr lang="ru-RU" sz="2800" b="1" dirty="0" err="1" smtClean="0">
                <a:solidFill>
                  <a:srgbClr val="C00000"/>
                </a:solidFill>
              </a:rPr>
              <a:t>ындыг</a:t>
            </a:r>
            <a:r>
              <a:rPr lang="ru-RU" sz="2800" b="1" dirty="0" smtClean="0">
                <a:solidFill>
                  <a:srgbClr val="C00000"/>
                </a:solidFill>
              </a:rPr>
              <a:t> </a:t>
            </a:r>
            <a:r>
              <a:rPr lang="ru-RU" sz="2800" b="1" dirty="0" err="1" smtClean="0">
                <a:solidFill>
                  <a:srgbClr val="C00000"/>
                </a:solidFill>
              </a:rPr>
              <a:t>болур</a:t>
            </a:r>
            <a:r>
              <a:rPr lang="ru-RU" sz="2800" b="1" dirty="0" smtClean="0">
                <a:solidFill>
                  <a:srgbClr val="C00000"/>
                </a:solidFill>
              </a:rPr>
              <a:t>».</a:t>
            </a:r>
          </a:p>
          <a:p>
            <a:pPr algn="ctr">
              <a:buNone/>
            </a:pPr>
            <a:endParaRPr lang="ru-RU" sz="2800" b="1" dirty="0" smtClean="0">
              <a:solidFill>
                <a:srgbClr val="C00000"/>
              </a:solidFill>
            </a:endParaRPr>
          </a:p>
          <a:p>
            <a:pPr algn="ctr">
              <a:buNone/>
            </a:pPr>
            <a:r>
              <a:rPr lang="ru-RU" sz="2800" b="1" dirty="0" smtClean="0">
                <a:solidFill>
                  <a:schemeClr val="accent2">
                    <a:lumMod val="50000"/>
                  </a:schemeClr>
                </a:solidFill>
              </a:rPr>
              <a:t>«Ада </a:t>
            </a:r>
            <a:r>
              <a:rPr lang="ru-RU" sz="2800" b="1" dirty="0" err="1" smtClean="0">
                <a:solidFill>
                  <a:schemeClr val="accent2">
                    <a:lumMod val="50000"/>
                  </a:schemeClr>
                </a:solidFill>
              </a:rPr>
              <a:t>созун</a:t>
            </a:r>
            <a:r>
              <a:rPr lang="ru-RU" sz="2800" b="1" dirty="0" smtClean="0">
                <a:solidFill>
                  <a:schemeClr val="accent2">
                    <a:lumMod val="50000"/>
                  </a:schemeClr>
                </a:solidFill>
              </a:rPr>
              <a:t> </a:t>
            </a:r>
            <a:r>
              <a:rPr lang="ru-RU" sz="2800" b="1" dirty="0" err="1" smtClean="0">
                <a:solidFill>
                  <a:schemeClr val="accent2">
                    <a:lumMod val="50000"/>
                  </a:schemeClr>
                </a:solidFill>
              </a:rPr>
              <a:t>ажырып</a:t>
            </a:r>
            <a:r>
              <a:rPr lang="ru-RU" sz="2800" b="1" dirty="0" smtClean="0">
                <a:solidFill>
                  <a:schemeClr val="accent2">
                    <a:lumMod val="50000"/>
                  </a:schemeClr>
                </a:solidFill>
              </a:rPr>
              <a:t> </a:t>
            </a:r>
            <a:r>
              <a:rPr lang="ru-RU" sz="2800" b="1" dirty="0" err="1" smtClean="0">
                <a:solidFill>
                  <a:schemeClr val="accent2">
                    <a:lumMod val="50000"/>
                  </a:schemeClr>
                </a:solidFill>
              </a:rPr>
              <a:t>болбас</a:t>
            </a:r>
            <a:r>
              <a:rPr lang="ru-RU" sz="2800" b="1" dirty="0" smtClean="0">
                <a:solidFill>
                  <a:schemeClr val="accent2">
                    <a:lumMod val="50000"/>
                  </a:schemeClr>
                </a:solidFill>
              </a:rPr>
              <a:t> ,</a:t>
            </a:r>
          </a:p>
          <a:p>
            <a:pPr algn="ctr">
              <a:buNone/>
            </a:pPr>
            <a:r>
              <a:rPr lang="ru-RU" sz="2800" b="1" dirty="0" err="1" smtClean="0">
                <a:solidFill>
                  <a:schemeClr val="accent2">
                    <a:lumMod val="50000"/>
                  </a:schemeClr>
                </a:solidFill>
              </a:rPr>
              <a:t>Ие</a:t>
            </a:r>
            <a:r>
              <a:rPr lang="ru-RU" sz="2800" b="1" dirty="0" smtClean="0">
                <a:solidFill>
                  <a:schemeClr val="accent2">
                    <a:lumMod val="50000"/>
                  </a:schemeClr>
                </a:solidFill>
              </a:rPr>
              <a:t> </a:t>
            </a:r>
            <a:r>
              <a:rPr lang="ru-RU" sz="2800" b="1" dirty="0" err="1" smtClean="0">
                <a:solidFill>
                  <a:schemeClr val="accent2">
                    <a:lumMod val="50000"/>
                  </a:schemeClr>
                </a:solidFill>
              </a:rPr>
              <a:t>созун</a:t>
            </a:r>
            <a:r>
              <a:rPr lang="ru-RU" sz="2800" b="1" dirty="0" smtClean="0">
                <a:solidFill>
                  <a:schemeClr val="accent2">
                    <a:lumMod val="50000"/>
                  </a:schemeClr>
                </a:solidFill>
              </a:rPr>
              <a:t> </a:t>
            </a:r>
            <a:r>
              <a:rPr lang="ru-RU" sz="2800" b="1" dirty="0" err="1" smtClean="0">
                <a:solidFill>
                  <a:schemeClr val="accent2">
                    <a:lumMod val="50000"/>
                  </a:schemeClr>
                </a:solidFill>
              </a:rPr>
              <a:t>ижип</a:t>
            </a:r>
            <a:r>
              <a:rPr lang="ru-RU" sz="2800" b="1" dirty="0" smtClean="0">
                <a:solidFill>
                  <a:schemeClr val="accent2">
                    <a:lumMod val="50000"/>
                  </a:schemeClr>
                </a:solidFill>
              </a:rPr>
              <a:t> </a:t>
            </a:r>
            <a:r>
              <a:rPr lang="ru-RU" sz="2800" b="1" dirty="0" err="1" smtClean="0">
                <a:solidFill>
                  <a:schemeClr val="accent2">
                    <a:lumMod val="50000"/>
                  </a:schemeClr>
                </a:solidFill>
              </a:rPr>
              <a:t>болбас</a:t>
            </a:r>
            <a:r>
              <a:rPr lang="ru-RU" sz="2800" b="1" dirty="0" smtClean="0">
                <a:solidFill>
                  <a:schemeClr val="accent2">
                    <a:lumMod val="50000"/>
                  </a:schemeClr>
                </a:solidFill>
              </a:rPr>
              <a:t>».</a:t>
            </a:r>
          </a:p>
          <a:p>
            <a:pPr algn="ctr">
              <a:buNone/>
            </a:pPr>
            <a:endParaRPr lang="ru-RU" sz="2800" b="1" dirty="0" smtClean="0">
              <a:solidFill>
                <a:schemeClr val="accent2">
                  <a:lumMod val="50000"/>
                </a:schemeClr>
              </a:solidFill>
            </a:endParaRPr>
          </a:p>
          <a:p>
            <a:pPr algn="ctr">
              <a:buNone/>
            </a:pPr>
            <a:r>
              <a:rPr lang="ru-RU" sz="2600" b="1" dirty="0" smtClean="0">
                <a:solidFill>
                  <a:schemeClr val="tx2">
                    <a:lumMod val="50000"/>
                  </a:schemeClr>
                </a:solidFill>
              </a:rPr>
              <a:t>«Наказ отца запоминай,</a:t>
            </a:r>
          </a:p>
          <a:p>
            <a:pPr algn="ctr">
              <a:buNone/>
            </a:pPr>
            <a:r>
              <a:rPr lang="ru-RU" sz="2600" b="1" dirty="0" smtClean="0">
                <a:solidFill>
                  <a:schemeClr val="tx2">
                    <a:lumMod val="50000"/>
                  </a:schemeClr>
                </a:solidFill>
              </a:rPr>
              <a:t>	Слово матери уважай».</a:t>
            </a:r>
          </a:p>
          <a:p>
            <a:pPr algn="ctr">
              <a:buNone/>
            </a:pPr>
            <a:r>
              <a:rPr lang="ru-RU" sz="2600" b="1" dirty="0" smtClean="0">
                <a:solidFill>
                  <a:schemeClr val="accent2">
                    <a:lumMod val="50000"/>
                  </a:schemeClr>
                </a:solidFill>
              </a:rPr>
              <a:t>«У кого есть отец, у того спокойный нрав».</a:t>
            </a:r>
            <a:r>
              <a:rPr lang="ru-RU" sz="2400" b="1" dirty="0" smtClean="0">
                <a:solidFill>
                  <a:srgbClr val="00B050"/>
                </a:solidFill>
              </a:rPr>
              <a:t> </a:t>
            </a:r>
          </a:p>
          <a:p>
            <a:pPr algn="ctr">
              <a:buNone/>
            </a:pPr>
            <a:r>
              <a:rPr lang="ru-RU" b="1" dirty="0" smtClean="0">
                <a:solidFill>
                  <a:srgbClr val="00B050"/>
                </a:solidFill>
              </a:rPr>
              <a:t>«</a:t>
            </a:r>
            <a:r>
              <a:rPr lang="ru-RU" b="1" dirty="0" err="1" smtClean="0">
                <a:solidFill>
                  <a:srgbClr val="00B050"/>
                </a:solidFill>
              </a:rPr>
              <a:t>Чер</a:t>
            </a:r>
            <a:r>
              <a:rPr lang="ru-RU" b="1" dirty="0" smtClean="0">
                <a:solidFill>
                  <a:srgbClr val="00B050"/>
                </a:solidFill>
              </a:rPr>
              <a:t> - </a:t>
            </a:r>
            <a:r>
              <a:rPr lang="ru-RU" b="1" dirty="0" err="1" smtClean="0">
                <a:solidFill>
                  <a:srgbClr val="00B050"/>
                </a:solidFill>
              </a:rPr>
              <a:t>ием</a:t>
            </a:r>
            <a:r>
              <a:rPr lang="ru-RU" b="1" dirty="0" smtClean="0">
                <a:solidFill>
                  <a:srgbClr val="00B050"/>
                </a:solidFill>
              </a:rPr>
              <a:t>, </a:t>
            </a:r>
            <a:r>
              <a:rPr lang="ru-RU" b="1" dirty="0" err="1" smtClean="0">
                <a:solidFill>
                  <a:srgbClr val="00B050"/>
                </a:solidFill>
              </a:rPr>
              <a:t>дээр</a:t>
            </a:r>
            <a:r>
              <a:rPr lang="ru-RU" b="1" dirty="0" smtClean="0">
                <a:solidFill>
                  <a:srgbClr val="00B050"/>
                </a:solidFill>
              </a:rPr>
              <a:t> – </a:t>
            </a:r>
            <a:r>
              <a:rPr lang="ru-RU" b="1" dirty="0" err="1" smtClean="0">
                <a:solidFill>
                  <a:srgbClr val="00B050"/>
                </a:solidFill>
              </a:rPr>
              <a:t>адам</a:t>
            </a:r>
            <a:r>
              <a:rPr lang="ru-RU" b="1" dirty="0" smtClean="0">
                <a:solidFill>
                  <a:srgbClr val="00B050"/>
                </a:solidFill>
              </a:rPr>
              <a:t>».</a:t>
            </a:r>
          </a:p>
          <a:p>
            <a:pPr algn="ctr">
              <a:buNone/>
            </a:pPr>
            <a:endParaRPr lang="ru-RU" sz="2600" b="1" dirty="0" smtClean="0">
              <a:solidFill>
                <a:schemeClr val="accent2">
                  <a:lumMod val="50000"/>
                </a:schemeClr>
              </a:solidFill>
            </a:endParaRPr>
          </a:p>
          <a:p>
            <a:pPr algn="ctr">
              <a:buNone/>
            </a:pPr>
            <a:endParaRPr lang="ru-RU" sz="2600" b="1" dirty="0" smtClean="0">
              <a:solidFill>
                <a:schemeClr val="accent2">
                  <a:lumMod val="50000"/>
                </a:schemeClr>
              </a:solidFill>
            </a:endParaRPr>
          </a:p>
          <a:p>
            <a:pPr algn="ctr">
              <a:buNone/>
            </a:pPr>
            <a:endParaRPr lang="ru-RU" sz="2600" b="1" dirty="0" smtClean="0">
              <a:solidFill>
                <a:schemeClr val="tx2">
                  <a:lumMod val="50000"/>
                </a:schemeClr>
              </a:solidFill>
            </a:endParaRPr>
          </a:p>
          <a:p>
            <a:pPr algn="ctr">
              <a:buNone/>
            </a:pPr>
            <a:endParaRPr lang="ru-RU" sz="2000" b="1" dirty="0" smtClean="0">
              <a:solidFill>
                <a:schemeClr val="tx2">
                  <a:lumMod val="50000"/>
                </a:schemeClr>
              </a:solidFill>
            </a:endParaRPr>
          </a:p>
          <a:p>
            <a:pPr>
              <a:buNone/>
            </a:pPr>
            <a:endParaRPr lang="ru-RU" sz="16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357166"/>
            <a:ext cx="8572560" cy="1143000"/>
          </a:xfrm>
          <a:ln>
            <a:solidFill>
              <a:schemeClr val="accent6">
                <a:lumMod val="60000"/>
                <a:lumOff val="40000"/>
              </a:schemeClr>
            </a:solidFill>
          </a:ln>
        </p:spPr>
        <p:style>
          <a:lnRef idx="1">
            <a:schemeClr val="dk1"/>
          </a:lnRef>
          <a:fillRef idx="2">
            <a:schemeClr val="dk1"/>
          </a:fillRef>
          <a:effectRef idx="1">
            <a:schemeClr val="dk1"/>
          </a:effectRef>
          <a:fontRef idx="minor">
            <a:schemeClr val="dk1"/>
          </a:fontRef>
        </p:style>
        <p:txBody>
          <a:bodyPr>
            <a:normAutofit/>
          </a:bodyPr>
          <a:lstStyle/>
          <a:p>
            <a:pPr algn="ctr"/>
            <a:r>
              <a:rPr lang="ru-RU" sz="3200" i="1" dirty="0" err="1" smtClean="0">
                <a:solidFill>
                  <a:srgbClr val="0070C0"/>
                </a:solidFill>
              </a:rPr>
              <a:t>Шулук</a:t>
            </a:r>
            <a:r>
              <a:rPr lang="ru-RU" sz="3200" i="1" dirty="0" smtClean="0">
                <a:solidFill>
                  <a:srgbClr val="0070C0"/>
                </a:solidFill>
              </a:rPr>
              <a:t> «</a:t>
            </a:r>
            <a:r>
              <a:rPr lang="ru-RU" sz="3200" i="1" dirty="0" err="1" smtClean="0">
                <a:solidFill>
                  <a:srgbClr val="0070C0"/>
                </a:solidFill>
              </a:rPr>
              <a:t>Ындыг</a:t>
            </a:r>
            <a:r>
              <a:rPr lang="ru-RU" sz="3200" i="1" dirty="0" smtClean="0">
                <a:solidFill>
                  <a:srgbClr val="0070C0"/>
                </a:solidFill>
              </a:rPr>
              <a:t> </a:t>
            </a:r>
            <a:r>
              <a:rPr lang="ru-RU" sz="3200" i="1" dirty="0" err="1" smtClean="0">
                <a:solidFill>
                  <a:srgbClr val="0070C0"/>
                </a:solidFill>
              </a:rPr>
              <a:t>боор</a:t>
            </a:r>
            <a:r>
              <a:rPr lang="ru-RU" sz="3200" i="1" dirty="0" smtClean="0">
                <a:solidFill>
                  <a:srgbClr val="0070C0"/>
                </a:solidFill>
              </a:rPr>
              <a:t> </a:t>
            </a:r>
            <a:r>
              <a:rPr lang="ru-RU" sz="3200" i="1" dirty="0" err="1" smtClean="0">
                <a:solidFill>
                  <a:srgbClr val="0070C0"/>
                </a:solidFill>
              </a:rPr>
              <a:t>бе</a:t>
            </a:r>
            <a:r>
              <a:rPr lang="ru-RU" sz="3200" i="1" dirty="0" smtClean="0">
                <a:solidFill>
                  <a:srgbClr val="0070C0"/>
                </a:solidFill>
              </a:rPr>
              <a:t>?» </a:t>
            </a:r>
            <a:br>
              <a:rPr lang="ru-RU" sz="3200" i="1" dirty="0" smtClean="0">
                <a:solidFill>
                  <a:srgbClr val="0070C0"/>
                </a:solidFill>
              </a:rPr>
            </a:br>
            <a:r>
              <a:rPr lang="ru-RU" sz="1800" i="1" dirty="0" smtClean="0">
                <a:solidFill>
                  <a:srgbClr val="0070C0"/>
                </a:solidFill>
              </a:rPr>
              <a:t>Автор: </a:t>
            </a:r>
            <a:r>
              <a:rPr lang="ru-RU" sz="1800" i="1" dirty="0" err="1" smtClean="0">
                <a:solidFill>
                  <a:srgbClr val="0070C0"/>
                </a:solidFill>
              </a:rPr>
              <a:t>Даш-оол</a:t>
            </a:r>
            <a:r>
              <a:rPr lang="ru-RU" sz="1800" i="1" dirty="0" smtClean="0">
                <a:solidFill>
                  <a:srgbClr val="0070C0"/>
                </a:solidFill>
              </a:rPr>
              <a:t> </a:t>
            </a:r>
            <a:r>
              <a:rPr lang="ru-RU" sz="1800" i="1" dirty="0" err="1" smtClean="0">
                <a:solidFill>
                  <a:srgbClr val="0070C0"/>
                </a:solidFill>
              </a:rPr>
              <a:t>Монгуш</a:t>
            </a:r>
            <a:endParaRPr lang="ru-RU" sz="1800" i="1" dirty="0">
              <a:solidFill>
                <a:srgbClr val="0070C0"/>
              </a:solidFill>
            </a:endParaRPr>
          </a:p>
        </p:txBody>
      </p:sp>
      <p:sp>
        <p:nvSpPr>
          <p:cNvPr id="3" name="Содержимое 2"/>
          <p:cNvSpPr>
            <a:spLocks noGrp="1"/>
          </p:cNvSpPr>
          <p:nvPr>
            <p:ph idx="1"/>
          </p:nvPr>
        </p:nvSpPr>
        <p:spPr>
          <a:xfrm>
            <a:off x="214282" y="1285860"/>
            <a:ext cx="8572560" cy="5286412"/>
          </a:xfrm>
        </p:spPr>
        <p:style>
          <a:lnRef idx="1">
            <a:schemeClr val="accent1"/>
          </a:lnRef>
          <a:fillRef idx="2">
            <a:schemeClr val="accent1"/>
          </a:fillRef>
          <a:effectRef idx="1">
            <a:schemeClr val="accent1"/>
          </a:effectRef>
          <a:fontRef idx="minor">
            <a:schemeClr val="dk1"/>
          </a:fontRef>
        </p:style>
        <p:txBody>
          <a:bodyPr>
            <a:normAutofit lnSpcReduction="10000"/>
          </a:bodyPr>
          <a:lstStyle/>
          <a:p>
            <a:pPr>
              <a:buNone/>
            </a:pPr>
            <a:r>
              <a:rPr lang="ru-RU" sz="1600" dirty="0" smtClean="0"/>
              <a:t>			</a:t>
            </a:r>
            <a:r>
              <a:rPr lang="ru-RU" sz="1800" b="1" i="1" dirty="0" smtClean="0">
                <a:solidFill>
                  <a:schemeClr val="accent1">
                    <a:lumMod val="50000"/>
                  </a:schemeClr>
                </a:solidFill>
              </a:rPr>
              <a:t>«</a:t>
            </a:r>
            <a:r>
              <a:rPr lang="ru-RU" sz="1800" b="1" i="1" dirty="0" err="1" smtClean="0">
                <a:solidFill>
                  <a:schemeClr val="accent1">
                    <a:lumMod val="50000"/>
                  </a:schemeClr>
                </a:solidFill>
              </a:rPr>
              <a:t>Ада-ие</a:t>
            </a:r>
            <a:r>
              <a:rPr lang="ru-RU" sz="1800" b="1" i="1" dirty="0" smtClean="0">
                <a:solidFill>
                  <a:schemeClr val="accent1">
                    <a:lumMod val="50000"/>
                  </a:schemeClr>
                </a:solidFill>
              </a:rPr>
              <a:t> </a:t>
            </a:r>
            <a:r>
              <a:rPr lang="ru-RU" sz="1800" b="1" i="1" dirty="0" err="1" smtClean="0">
                <a:solidFill>
                  <a:schemeClr val="accent1">
                    <a:lumMod val="50000"/>
                  </a:schemeClr>
                </a:solidFill>
              </a:rPr>
              <a:t>багай</a:t>
            </a:r>
            <a:r>
              <a:rPr lang="ru-RU" sz="1800" b="1" i="1" dirty="0" smtClean="0">
                <a:solidFill>
                  <a:schemeClr val="accent1">
                    <a:lumMod val="50000"/>
                  </a:schemeClr>
                </a:solidFill>
              </a:rPr>
              <a:t> </a:t>
            </a:r>
            <a:r>
              <a:rPr lang="ru-RU" sz="1800" b="1" i="1" dirty="0" err="1" smtClean="0">
                <a:solidFill>
                  <a:schemeClr val="accent1">
                    <a:lumMod val="50000"/>
                  </a:schemeClr>
                </a:solidFill>
              </a:rPr>
              <a:t>чанын</a:t>
            </a:r>
            <a:endParaRPr lang="ru-RU" sz="1800" b="1" i="1" dirty="0" smtClean="0">
              <a:solidFill>
                <a:schemeClr val="accent1">
                  <a:lumMod val="50000"/>
                </a:schemeClr>
              </a:solidFill>
            </a:endParaRPr>
          </a:p>
          <a:p>
            <a:pPr>
              <a:buNone/>
            </a:pPr>
            <a:r>
              <a:rPr lang="ru-RU" sz="1800" b="1" i="1" dirty="0" smtClean="0">
                <a:solidFill>
                  <a:schemeClr val="accent1">
                    <a:lumMod val="50000"/>
                  </a:schemeClr>
                </a:solidFill>
              </a:rPr>
              <a:t>			</a:t>
            </a:r>
            <a:r>
              <a:rPr lang="ru-RU" sz="1800" b="1" i="1" dirty="0" err="1" smtClean="0">
                <a:solidFill>
                  <a:schemeClr val="accent1">
                    <a:lumMod val="50000"/>
                  </a:schemeClr>
                </a:solidFill>
              </a:rPr>
              <a:t>Ажы-толу</a:t>
            </a:r>
            <a:r>
              <a:rPr lang="ru-RU" sz="1800" b="1" i="1" dirty="0" smtClean="0">
                <a:solidFill>
                  <a:schemeClr val="accent1">
                    <a:lumMod val="50000"/>
                  </a:schemeClr>
                </a:solidFill>
              </a:rPr>
              <a:t> </a:t>
            </a:r>
            <a:r>
              <a:rPr lang="ru-RU" sz="1800" b="1" i="1" dirty="0" err="1" smtClean="0">
                <a:solidFill>
                  <a:schemeClr val="accent1">
                    <a:lumMod val="50000"/>
                  </a:schemeClr>
                </a:solidFill>
              </a:rPr>
              <a:t>дозей</a:t>
            </a:r>
            <a:r>
              <a:rPr lang="ru-RU" sz="1800" b="1" i="1" dirty="0" smtClean="0">
                <a:solidFill>
                  <a:schemeClr val="accent1">
                    <a:lumMod val="50000"/>
                  </a:schemeClr>
                </a:solidFill>
              </a:rPr>
              <a:t> </a:t>
            </a:r>
            <a:r>
              <a:rPr lang="ru-RU" sz="1800" b="1" i="1" dirty="0" err="1" smtClean="0">
                <a:solidFill>
                  <a:schemeClr val="accent1">
                    <a:lumMod val="50000"/>
                  </a:schemeClr>
                </a:solidFill>
              </a:rPr>
              <a:t>бээр</a:t>
            </a:r>
            <a:r>
              <a:rPr lang="ru-RU" sz="1800" b="1" i="1" dirty="0" smtClean="0">
                <a:solidFill>
                  <a:schemeClr val="accent1">
                    <a:lumMod val="50000"/>
                  </a:schemeClr>
                </a:solidFill>
              </a:rPr>
              <a:t>» - деп,</a:t>
            </a:r>
          </a:p>
          <a:p>
            <a:pPr>
              <a:buNone/>
            </a:pPr>
            <a:r>
              <a:rPr lang="ru-RU" sz="1800" b="1" i="1" dirty="0" smtClean="0">
                <a:solidFill>
                  <a:schemeClr val="accent1">
                    <a:lumMod val="50000"/>
                  </a:schemeClr>
                </a:solidFill>
              </a:rPr>
              <a:t>			</a:t>
            </a:r>
            <a:r>
              <a:rPr lang="ru-RU" sz="1800" b="1" i="1" dirty="0" err="1" smtClean="0">
                <a:solidFill>
                  <a:schemeClr val="accent1">
                    <a:lumMod val="50000"/>
                  </a:schemeClr>
                </a:solidFill>
              </a:rPr>
              <a:t>Улуг</a:t>
            </a:r>
            <a:r>
              <a:rPr lang="ru-RU" sz="1800" b="1" i="1" dirty="0" smtClean="0">
                <a:solidFill>
                  <a:schemeClr val="accent1">
                    <a:lumMod val="50000"/>
                  </a:schemeClr>
                </a:solidFill>
              </a:rPr>
              <a:t> кижи </a:t>
            </a:r>
            <a:r>
              <a:rPr lang="ru-RU" sz="1800" b="1" i="1" dirty="0" err="1" smtClean="0">
                <a:solidFill>
                  <a:schemeClr val="accent1">
                    <a:lumMod val="50000"/>
                  </a:schemeClr>
                </a:solidFill>
              </a:rPr>
              <a:t>чагыг</a:t>
            </a:r>
            <a:r>
              <a:rPr lang="ru-RU" sz="1800" b="1" i="1" dirty="0" smtClean="0">
                <a:solidFill>
                  <a:schemeClr val="accent1">
                    <a:lumMod val="50000"/>
                  </a:schemeClr>
                </a:solidFill>
              </a:rPr>
              <a:t> </a:t>
            </a:r>
            <a:r>
              <a:rPr lang="ru-RU" sz="1800" b="1" i="1" dirty="0" err="1" smtClean="0">
                <a:solidFill>
                  <a:schemeClr val="accent1">
                    <a:lumMod val="50000"/>
                  </a:schemeClr>
                </a:solidFill>
              </a:rPr>
              <a:t>созун</a:t>
            </a:r>
            <a:endParaRPr lang="ru-RU" sz="1800" b="1" i="1" dirty="0" smtClean="0">
              <a:solidFill>
                <a:schemeClr val="accent1">
                  <a:lumMod val="50000"/>
                </a:schemeClr>
              </a:solidFill>
            </a:endParaRPr>
          </a:p>
          <a:p>
            <a:pPr>
              <a:buNone/>
            </a:pPr>
            <a:r>
              <a:rPr lang="ru-RU" sz="1800" b="1" i="1" dirty="0" smtClean="0">
                <a:solidFill>
                  <a:schemeClr val="accent1">
                    <a:lumMod val="50000"/>
                  </a:schemeClr>
                </a:solidFill>
              </a:rPr>
              <a:t>			Уран </a:t>
            </a:r>
            <a:r>
              <a:rPr lang="ru-RU" sz="1800" b="1" i="1" dirty="0" err="1" smtClean="0">
                <a:solidFill>
                  <a:schemeClr val="accent1">
                    <a:lumMod val="50000"/>
                  </a:schemeClr>
                </a:solidFill>
              </a:rPr>
              <a:t>дыннааш</a:t>
            </a:r>
            <a:r>
              <a:rPr lang="ru-RU" sz="1800" b="1" i="1" dirty="0" smtClean="0">
                <a:solidFill>
                  <a:schemeClr val="accent1">
                    <a:lumMod val="50000"/>
                  </a:schemeClr>
                </a:solidFill>
              </a:rPr>
              <a:t> </a:t>
            </a:r>
            <a:r>
              <a:rPr lang="ru-RU" sz="1800" b="1" i="1" dirty="0" err="1" smtClean="0">
                <a:solidFill>
                  <a:schemeClr val="accent1">
                    <a:lumMod val="50000"/>
                  </a:schemeClr>
                </a:solidFill>
              </a:rPr>
              <a:t>сагышсыраан</a:t>
            </a:r>
            <a:r>
              <a:rPr lang="ru-RU" sz="1800" b="1" i="1" dirty="0" smtClean="0">
                <a:solidFill>
                  <a:schemeClr val="accent1">
                    <a:lumMod val="50000"/>
                  </a:schemeClr>
                </a:solidFill>
              </a:rPr>
              <a:t>.</a:t>
            </a:r>
          </a:p>
          <a:p>
            <a:pPr>
              <a:buNone/>
            </a:pPr>
            <a:r>
              <a:rPr lang="ru-RU" sz="1800" b="1" i="1" dirty="0" smtClean="0">
                <a:solidFill>
                  <a:schemeClr val="accent1">
                    <a:lumMod val="50000"/>
                  </a:schemeClr>
                </a:solidFill>
              </a:rPr>
              <a:t>				</a:t>
            </a:r>
            <a:r>
              <a:rPr lang="ru-RU" sz="1800" b="1" i="1" dirty="0" err="1" smtClean="0">
                <a:solidFill>
                  <a:schemeClr val="accent1">
                    <a:lumMod val="50000"/>
                  </a:schemeClr>
                </a:solidFill>
              </a:rPr>
              <a:t>Чангыс</a:t>
            </a:r>
            <a:r>
              <a:rPr lang="ru-RU" sz="1800" b="1" i="1" dirty="0" smtClean="0">
                <a:solidFill>
                  <a:schemeClr val="accent1">
                    <a:lumMod val="50000"/>
                  </a:schemeClr>
                </a:solidFill>
              </a:rPr>
              <a:t> </a:t>
            </a:r>
            <a:r>
              <a:rPr lang="ru-RU" sz="1800" b="1" i="1" dirty="0" err="1" smtClean="0">
                <a:solidFill>
                  <a:schemeClr val="accent1">
                    <a:lumMod val="50000"/>
                  </a:schemeClr>
                </a:solidFill>
              </a:rPr>
              <a:t>классчы</a:t>
            </a:r>
            <a:r>
              <a:rPr lang="ru-RU" sz="1800" b="1" i="1" dirty="0" smtClean="0">
                <a:solidFill>
                  <a:schemeClr val="accent1">
                    <a:lumMod val="50000"/>
                  </a:schemeClr>
                </a:solidFill>
              </a:rPr>
              <a:t> </a:t>
            </a:r>
            <a:r>
              <a:rPr lang="ru-RU" sz="1800" b="1" i="1" dirty="0" err="1" smtClean="0">
                <a:solidFill>
                  <a:schemeClr val="accent1">
                    <a:lumMod val="50000"/>
                  </a:schemeClr>
                </a:solidFill>
              </a:rPr>
              <a:t>эжи</a:t>
            </a:r>
            <a:r>
              <a:rPr lang="ru-RU" sz="1800" b="1" i="1" dirty="0" smtClean="0">
                <a:solidFill>
                  <a:schemeClr val="accent1">
                    <a:lumMod val="50000"/>
                  </a:schemeClr>
                </a:solidFill>
              </a:rPr>
              <a:t> </a:t>
            </a:r>
            <a:r>
              <a:rPr lang="ru-RU" sz="1800" b="1" i="1" dirty="0" err="1" smtClean="0">
                <a:solidFill>
                  <a:schemeClr val="accent1">
                    <a:lumMod val="50000"/>
                  </a:schemeClr>
                </a:solidFill>
              </a:rPr>
              <a:t>Сайдаш</a:t>
            </a:r>
            <a:endParaRPr lang="ru-RU" sz="1800" b="1" i="1" dirty="0" smtClean="0">
              <a:solidFill>
                <a:schemeClr val="accent1">
                  <a:lumMod val="50000"/>
                </a:schemeClr>
              </a:solidFill>
            </a:endParaRPr>
          </a:p>
          <a:p>
            <a:pPr>
              <a:buNone/>
            </a:pPr>
            <a:r>
              <a:rPr lang="ru-RU" sz="1800" b="1" i="1" dirty="0" smtClean="0">
                <a:solidFill>
                  <a:schemeClr val="accent1">
                    <a:lumMod val="50000"/>
                  </a:schemeClr>
                </a:solidFill>
              </a:rPr>
              <a:t>				</a:t>
            </a:r>
            <a:r>
              <a:rPr lang="ru-RU" sz="1800" b="1" i="1" dirty="0" err="1" smtClean="0">
                <a:solidFill>
                  <a:schemeClr val="accent1">
                    <a:lumMod val="50000"/>
                  </a:schemeClr>
                </a:solidFill>
              </a:rPr>
              <a:t>Сагыжынга</a:t>
            </a:r>
            <a:r>
              <a:rPr lang="ru-RU" sz="1800" b="1" i="1" dirty="0" smtClean="0">
                <a:solidFill>
                  <a:schemeClr val="accent1">
                    <a:lumMod val="50000"/>
                  </a:schemeClr>
                </a:solidFill>
              </a:rPr>
              <a:t> </a:t>
            </a:r>
            <a:r>
              <a:rPr lang="ru-RU" sz="1800" b="1" i="1" dirty="0" err="1" smtClean="0">
                <a:solidFill>
                  <a:schemeClr val="accent1">
                    <a:lumMod val="50000"/>
                  </a:schemeClr>
                </a:solidFill>
              </a:rPr>
              <a:t>кирип</a:t>
            </a:r>
            <a:r>
              <a:rPr lang="ru-RU" sz="1800" b="1" i="1" dirty="0" smtClean="0">
                <a:solidFill>
                  <a:schemeClr val="accent1">
                    <a:lumMod val="50000"/>
                  </a:schemeClr>
                </a:solidFill>
              </a:rPr>
              <a:t> </a:t>
            </a:r>
            <a:r>
              <a:rPr lang="ru-RU" sz="1800" b="1" i="1" dirty="0" err="1" smtClean="0">
                <a:solidFill>
                  <a:schemeClr val="accent1">
                    <a:lumMod val="50000"/>
                  </a:schemeClr>
                </a:solidFill>
              </a:rPr>
              <a:t>келген</a:t>
            </a:r>
            <a:r>
              <a:rPr lang="ru-RU" sz="1800" b="1" i="1" dirty="0" smtClean="0">
                <a:solidFill>
                  <a:schemeClr val="accent1">
                    <a:lumMod val="50000"/>
                  </a:schemeClr>
                </a:solidFill>
              </a:rPr>
              <a:t>.</a:t>
            </a:r>
          </a:p>
          <a:p>
            <a:pPr>
              <a:buNone/>
            </a:pPr>
            <a:r>
              <a:rPr lang="ru-RU" sz="1800" b="1" i="1" dirty="0" smtClean="0">
                <a:solidFill>
                  <a:schemeClr val="accent1">
                    <a:lumMod val="50000"/>
                  </a:schemeClr>
                </a:solidFill>
              </a:rPr>
              <a:t>				</a:t>
            </a:r>
            <a:r>
              <a:rPr lang="ru-RU" sz="1800" b="1" i="1" dirty="0" err="1" smtClean="0">
                <a:solidFill>
                  <a:schemeClr val="accent1">
                    <a:lumMod val="50000"/>
                  </a:schemeClr>
                </a:solidFill>
              </a:rPr>
              <a:t>Чаштан</a:t>
            </a:r>
            <a:r>
              <a:rPr lang="ru-RU" sz="1800" b="1" i="1" dirty="0" smtClean="0">
                <a:solidFill>
                  <a:schemeClr val="accent1">
                    <a:lumMod val="50000"/>
                  </a:schemeClr>
                </a:solidFill>
              </a:rPr>
              <a:t> тура </a:t>
            </a:r>
            <a:r>
              <a:rPr lang="ru-RU" sz="1800" b="1" i="1" dirty="0" err="1" smtClean="0">
                <a:solidFill>
                  <a:schemeClr val="accent1">
                    <a:lumMod val="50000"/>
                  </a:schemeClr>
                </a:solidFill>
              </a:rPr>
              <a:t>оскен</a:t>
            </a:r>
            <a:r>
              <a:rPr lang="ru-RU" sz="1800" b="1" i="1" dirty="0" smtClean="0">
                <a:solidFill>
                  <a:schemeClr val="accent1">
                    <a:lumMod val="50000"/>
                  </a:schemeClr>
                </a:solidFill>
              </a:rPr>
              <a:t> болгаш,</a:t>
            </a:r>
          </a:p>
          <a:p>
            <a:pPr>
              <a:buNone/>
            </a:pPr>
            <a:r>
              <a:rPr lang="ru-RU" sz="1800" b="1" i="1" dirty="0" smtClean="0">
                <a:solidFill>
                  <a:schemeClr val="accent1">
                    <a:lumMod val="50000"/>
                  </a:schemeClr>
                </a:solidFill>
              </a:rPr>
              <a:t>				</a:t>
            </a:r>
            <a:r>
              <a:rPr lang="ru-RU" sz="1800" b="1" i="1" dirty="0" err="1" smtClean="0">
                <a:solidFill>
                  <a:schemeClr val="accent1">
                    <a:lumMod val="50000"/>
                  </a:schemeClr>
                </a:solidFill>
              </a:rPr>
              <a:t>Салым-чолу</a:t>
            </a:r>
            <a:r>
              <a:rPr lang="ru-RU" sz="1800" b="1" i="1" dirty="0" smtClean="0">
                <a:solidFill>
                  <a:schemeClr val="accent1">
                    <a:lumMod val="50000"/>
                  </a:schemeClr>
                </a:solidFill>
              </a:rPr>
              <a:t> </a:t>
            </a:r>
            <a:r>
              <a:rPr lang="ru-RU" sz="1800" b="1" i="1" dirty="0" err="1" smtClean="0">
                <a:solidFill>
                  <a:schemeClr val="accent1">
                    <a:lumMod val="50000"/>
                  </a:schemeClr>
                </a:solidFill>
              </a:rPr>
              <a:t>дувуреткен</a:t>
            </a:r>
            <a:r>
              <a:rPr lang="ru-RU" sz="1800" b="1" i="1" dirty="0" smtClean="0">
                <a:solidFill>
                  <a:schemeClr val="accent1">
                    <a:lumMod val="50000"/>
                  </a:schemeClr>
                </a:solidFill>
              </a:rPr>
              <a:t>.</a:t>
            </a:r>
          </a:p>
          <a:p>
            <a:pPr>
              <a:buNone/>
            </a:pPr>
            <a:r>
              <a:rPr lang="ru-RU" sz="1800" b="1" i="1" dirty="0" smtClean="0">
                <a:solidFill>
                  <a:schemeClr val="accent1">
                    <a:lumMod val="50000"/>
                  </a:schemeClr>
                </a:solidFill>
              </a:rPr>
              <a:t>			</a:t>
            </a:r>
            <a:r>
              <a:rPr lang="ru-RU" sz="1800" b="1" i="1" dirty="0" err="1" smtClean="0">
                <a:solidFill>
                  <a:schemeClr val="accent1">
                    <a:lumMod val="50000"/>
                  </a:schemeClr>
                </a:solidFill>
              </a:rPr>
              <a:t>Ада-ие</a:t>
            </a:r>
            <a:r>
              <a:rPr lang="ru-RU" sz="1800" b="1" i="1" dirty="0" smtClean="0">
                <a:solidFill>
                  <a:schemeClr val="accent1">
                    <a:lumMod val="50000"/>
                  </a:schemeClr>
                </a:solidFill>
              </a:rPr>
              <a:t> </a:t>
            </a:r>
            <a:r>
              <a:rPr lang="ru-RU" sz="1800" b="1" i="1" dirty="0" err="1" smtClean="0">
                <a:solidFill>
                  <a:schemeClr val="accent1">
                    <a:lumMod val="50000"/>
                  </a:schemeClr>
                </a:solidFill>
              </a:rPr>
              <a:t>арагалаар</a:t>
            </a:r>
            <a:r>
              <a:rPr lang="ru-RU" sz="1800" b="1" i="1" dirty="0" smtClean="0">
                <a:solidFill>
                  <a:schemeClr val="accent1">
                    <a:lumMod val="50000"/>
                  </a:schemeClr>
                </a:solidFill>
              </a:rPr>
              <a:t>,</a:t>
            </a:r>
          </a:p>
          <a:p>
            <a:pPr>
              <a:buNone/>
            </a:pPr>
            <a:r>
              <a:rPr lang="ru-RU" sz="1800" b="1" i="1" dirty="0" smtClean="0">
                <a:solidFill>
                  <a:schemeClr val="accent1">
                    <a:lumMod val="50000"/>
                  </a:schemeClr>
                </a:solidFill>
              </a:rPr>
              <a:t>			</a:t>
            </a:r>
            <a:r>
              <a:rPr lang="ru-RU" sz="1800" b="1" i="1" dirty="0" err="1" smtClean="0">
                <a:solidFill>
                  <a:schemeClr val="accent1">
                    <a:lumMod val="50000"/>
                  </a:schemeClr>
                </a:solidFill>
              </a:rPr>
              <a:t>Ажыл</a:t>
            </a:r>
            <a:r>
              <a:rPr lang="ru-RU" sz="1800" b="1" i="1" dirty="0" smtClean="0">
                <a:solidFill>
                  <a:schemeClr val="accent1">
                    <a:lumMod val="50000"/>
                  </a:schemeClr>
                </a:solidFill>
              </a:rPr>
              <a:t> </a:t>
            </a:r>
            <a:r>
              <a:rPr lang="ru-RU" sz="1800" b="1" i="1" dirty="0" err="1" smtClean="0">
                <a:solidFill>
                  <a:schemeClr val="accent1">
                    <a:lumMod val="50000"/>
                  </a:schemeClr>
                </a:solidFill>
              </a:rPr>
              <a:t>кылбас</a:t>
            </a:r>
            <a:r>
              <a:rPr lang="ru-RU" sz="1800" b="1" i="1" dirty="0" smtClean="0">
                <a:solidFill>
                  <a:schemeClr val="accent1">
                    <a:lumMod val="50000"/>
                  </a:schemeClr>
                </a:solidFill>
              </a:rPr>
              <a:t> </a:t>
            </a:r>
            <a:r>
              <a:rPr lang="ru-RU" sz="1800" b="1" i="1" dirty="0" err="1" smtClean="0">
                <a:solidFill>
                  <a:schemeClr val="accent1">
                    <a:lumMod val="50000"/>
                  </a:schemeClr>
                </a:solidFill>
              </a:rPr>
              <a:t>тоянчылаар</a:t>
            </a:r>
            <a:r>
              <a:rPr lang="ru-RU" sz="1800" b="1" i="1" dirty="0" smtClean="0">
                <a:solidFill>
                  <a:schemeClr val="accent1">
                    <a:lumMod val="50000"/>
                  </a:schemeClr>
                </a:solidFill>
              </a:rPr>
              <a:t>,</a:t>
            </a:r>
          </a:p>
          <a:p>
            <a:pPr>
              <a:buNone/>
            </a:pPr>
            <a:r>
              <a:rPr lang="ru-RU" sz="1800" b="1" i="1" dirty="0" smtClean="0">
                <a:solidFill>
                  <a:schemeClr val="accent1">
                    <a:lumMod val="50000"/>
                  </a:schemeClr>
                </a:solidFill>
              </a:rPr>
              <a:t>			</a:t>
            </a:r>
            <a:r>
              <a:rPr lang="ru-RU" sz="1800" b="1" i="1" dirty="0" err="1" smtClean="0">
                <a:solidFill>
                  <a:schemeClr val="accent1">
                    <a:lumMod val="50000"/>
                  </a:schemeClr>
                </a:solidFill>
              </a:rPr>
              <a:t>Торел</a:t>
            </a:r>
            <a:r>
              <a:rPr lang="ru-RU" sz="1800" b="1" i="1" dirty="0" smtClean="0">
                <a:solidFill>
                  <a:schemeClr val="accent1">
                    <a:lumMod val="50000"/>
                  </a:schemeClr>
                </a:solidFill>
              </a:rPr>
              <a:t> ханы </a:t>
            </a:r>
            <a:r>
              <a:rPr lang="ru-RU" sz="1800" b="1" i="1" dirty="0" err="1" smtClean="0">
                <a:solidFill>
                  <a:schemeClr val="accent1">
                    <a:lumMod val="50000"/>
                  </a:schemeClr>
                </a:solidFill>
              </a:rPr>
              <a:t>доскелчокпай</a:t>
            </a:r>
            <a:endParaRPr lang="ru-RU" sz="1800" b="1" i="1" dirty="0" smtClean="0">
              <a:solidFill>
                <a:schemeClr val="accent1">
                  <a:lumMod val="50000"/>
                </a:schemeClr>
              </a:solidFill>
            </a:endParaRPr>
          </a:p>
          <a:p>
            <a:pPr>
              <a:buNone/>
            </a:pPr>
            <a:r>
              <a:rPr lang="ru-RU" sz="1800" b="1" i="1" dirty="0" smtClean="0">
                <a:solidFill>
                  <a:schemeClr val="accent1">
                    <a:lumMod val="50000"/>
                  </a:schemeClr>
                </a:solidFill>
              </a:rPr>
              <a:t>			</a:t>
            </a:r>
            <a:r>
              <a:rPr lang="ru-RU" sz="1800" b="1" i="1" dirty="0" err="1" smtClean="0">
                <a:solidFill>
                  <a:schemeClr val="accent1">
                    <a:lumMod val="50000"/>
                  </a:schemeClr>
                </a:solidFill>
              </a:rPr>
              <a:t>Дозей</a:t>
            </a:r>
            <a:r>
              <a:rPr lang="ru-RU" sz="1800" b="1" i="1" dirty="0" smtClean="0">
                <a:solidFill>
                  <a:schemeClr val="accent1">
                    <a:lumMod val="50000"/>
                  </a:schemeClr>
                </a:solidFill>
              </a:rPr>
              <a:t> </a:t>
            </a:r>
            <a:r>
              <a:rPr lang="ru-RU" sz="1800" b="1" i="1" dirty="0" err="1" smtClean="0">
                <a:solidFill>
                  <a:schemeClr val="accent1">
                    <a:lumMod val="50000"/>
                  </a:schemeClr>
                </a:solidFill>
              </a:rPr>
              <a:t>берзе</a:t>
            </a:r>
            <a:r>
              <a:rPr lang="ru-RU" sz="1800" b="1" i="1" dirty="0" smtClean="0">
                <a:solidFill>
                  <a:schemeClr val="accent1">
                    <a:lumMod val="50000"/>
                  </a:schemeClr>
                </a:solidFill>
              </a:rPr>
              <a:t> </a:t>
            </a:r>
            <a:r>
              <a:rPr lang="ru-RU" sz="1800" b="1" i="1" dirty="0" err="1" smtClean="0">
                <a:solidFill>
                  <a:schemeClr val="accent1">
                    <a:lumMod val="50000"/>
                  </a:schemeClr>
                </a:solidFill>
              </a:rPr>
              <a:t>кончуг</a:t>
            </a:r>
            <a:r>
              <a:rPr lang="ru-RU" sz="1800" b="1" i="1" dirty="0" smtClean="0">
                <a:solidFill>
                  <a:schemeClr val="accent1">
                    <a:lumMod val="50000"/>
                  </a:schemeClr>
                </a:solidFill>
              </a:rPr>
              <a:t> </a:t>
            </a:r>
            <a:r>
              <a:rPr lang="ru-RU" sz="1800" b="1" i="1" dirty="0" err="1" smtClean="0">
                <a:solidFill>
                  <a:schemeClr val="accent1">
                    <a:lumMod val="50000"/>
                  </a:schemeClr>
                </a:solidFill>
              </a:rPr>
              <a:t>багай</a:t>
            </a:r>
            <a:r>
              <a:rPr lang="ru-RU" sz="1800" b="1" i="1" dirty="0" smtClean="0">
                <a:solidFill>
                  <a:schemeClr val="accent1">
                    <a:lumMod val="50000"/>
                  </a:schemeClr>
                </a:solidFill>
              </a:rPr>
              <a:t>.</a:t>
            </a:r>
          </a:p>
          <a:p>
            <a:pPr>
              <a:buNone/>
            </a:pPr>
            <a:r>
              <a:rPr lang="ru-RU" sz="1800" b="1" i="1" dirty="0" smtClean="0">
                <a:solidFill>
                  <a:schemeClr val="accent1">
                    <a:lumMod val="50000"/>
                  </a:schemeClr>
                </a:solidFill>
              </a:rPr>
              <a:t>				</a:t>
            </a:r>
            <a:r>
              <a:rPr lang="ru-RU" sz="1800" b="1" i="1" dirty="0" err="1" smtClean="0">
                <a:solidFill>
                  <a:schemeClr val="accent1">
                    <a:lumMod val="50000"/>
                  </a:schemeClr>
                </a:solidFill>
              </a:rPr>
              <a:t>Амыдырал</a:t>
            </a:r>
            <a:r>
              <a:rPr lang="ru-RU" sz="1800" b="1" i="1" dirty="0" smtClean="0">
                <a:solidFill>
                  <a:schemeClr val="accent1">
                    <a:lumMod val="50000"/>
                  </a:schemeClr>
                </a:solidFill>
              </a:rPr>
              <a:t> </a:t>
            </a:r>
            <a:r>
              <a:rPr lang="ru-RU" sz="1800" b="1" i="1" dirty="0" err="1" smtClean="0">
                <a:solidFill>
                  <a:schemeClr val="accent1">
                    <a:lumMod val="50000"/>
                  </a:schemeClr>
                </a:solidFill>
              </a:rPr>
              <a:t>таваан</a:t>
            </a:r>
            <a:r>
              <a:rPr lang="ru-RU" sz="1800" b="1" i="1" dirty="0" smtClean="0">
                <a:solidFill>
                  <a:schemeClr val="accent1">
                    <a:lumMod val="50000"/>
                  </a:schemeClr>
                </a:solidFill>
              </a:rPr>
              <a:t> </a:t>
            </a:r>
            <a:r>
              <a:rPr lang="ru-RU" sz="1800" b="1" i="1" dirty="0" err="1" smtClean="0">
                <a:solidFill>
                  <a:schemeClr val="accent1">
                    <a:lumMod val="50000"/>
                  </a:schemeClr>
                </a:solidFill>
              </a:rPr>
              <a:t>салыр</a:t>
            </a:r>
            <a:r>
              <a:rPr lang="ru-RU" sz="1800" b="1" i="1" dirty="0" smtClean="0">
                <a:solidFill>
                  <a:schemeClr val="accent1">
                    <a:lumMod val="50000"/>
                  </a:schemeClr>
                </a:solidFill>
              </a:rPr>
              <a:t> </a:t>
            </a:r>
          </a:p>
          <a:p>
            <a:pPr>
              <a:buNone/>
            </a:pPr>
            <a:r>
              <a:rPr lang="ru-RU" sz="1800" b="1" i="1" dirty="0" smtClean="0">
                <a:solidFill>
                  <a:schemeClr val="accent1">
                    <a:lumMod val="50000"/>
                  </a:schemeClr>
                </a:solidFill>
              </a:rPr>
              <a:t>				Ада кижи </a:t>
            </a:r>
            <a:r>
              <a:rPr lang="ru-RU" sz="1800" b="1" i="1" dirty="0" err="1" smtClean="0">
                <a:solidFill>
                  <a:schemeClr val="accent1">
                    <a:lumMod val="50000"/>
                  </a:schemeClr>
                </a:solidFill>
              </a:rPr>
              <a:t>ындыг</a:t>
            </a:r>
            <a:r>
              <a:rPr lang="ru-RU" sz="1800" b="1" i="1" dirty="0" smtClean="0">
                <a:solidFill>
                  <a:schemeClr val="accent1">
                    <a:lumMod val="50000"/>
                  </a:schemeClr>
                </a:solidFill>
              </a:rPr>
              <a:t> </a:t>
            </a:r>
            <a:r>
              <a:rPr lang="ru-RU" sz="1800" b="1" i="1" dirty="0" err="1" smtClean="0">
                <a:solidFill>
                  <a:schemeClr val="accent1">
                    <a:lumMod val="50000"/>
                  </a:schemeClr>
                </a:solidFill>
              </a:rPr>
              <a:t>боор</a:t>
            </a:r>
            <a:r>
              <a:rPr lang="ru-RU" sz="1800" b="1" i="1" dirty="0" smtClean="0">
                <a:solidFill>
                  <a:schemeClr val="accent1">
                    <a:lumMod val="50000"/>
                  </a:schemeClr>
                </a:solidFill>
              </a:rPr>
              <a:t> </a:t>
            </a:r>
            <a:r>
              <a:rPr lang="ru-RU" sz="1800" b="1" i="1" dirty="0" err="1" smtClean="0">
                <a:solidFill>
                  <a:schemeClr val="accent1">
                    <a:lumMod val="50000"/>
                  </a:schemeClr>
                </a:solidFill>
              </a:rPr>
              <a:t>бе</a:t>
            </a:r>
            <a:r>
              <a:rPr lang="ru-RU" sz="1800" b="1" i="1" dirty="0" smtClean="0">
                <a:solidFill>
                  <a:schemeClr val="accent1">
                    <a:lumMod val="50000"/>
                  </a:schemeClr>
                </a:solidFill>
              </a:rPr>
              <a:t>?</a:t>
            </a:r>
          </a:p>
          <a:p>
            <a:pPr>
              <a:buNone/>
            </a:pPr>
            <a:r>
              <a:rPr lang="ru-RU" sz="1800" b="1" i="1" dirty="0" smtClean="0">
                <a:solidFill>
                  <a:schemeClr val="accent1">
                    <a:lumMod val="50000"/>
                  </a:schemeClr>
                </a:solidFill>
              </a:rPr>
              <a:t>				</a:t>
            </a:r>
            <a:r>
              <a:rPr lang="ru-RU" sz="1800" b="1" i="1" dirty="0" err="1" smtClean="0">
                <a:solidFill>
                  <a:schemeClr val="accent1">
                    <a:lumMod val="50000"/>
                  </a:schemeClr>
                </a:solidFill>
              </a:rPr>
              <a:t>Ам-даа</a:t>
            </a:r>
            <a:r>
              <a:rPr lang="ru-RU" sz="1800" b="1" i="1" dirty="0" smtClean="0">
                <a:solidFill>
                  <a:schemeClr val="accent1">
                    <a:lumMod val="50000"/>
                  </a:schemeClr>
                </a:solidFill>
              </a:rPr>
              <a:t> </a:t>
            </a:r>
            <a:r>
              <a:rPr lang="ru-RU" sz="1800" b="1" i="1" dirty="0" err="1" smtClean="0">
                <a:solidFill>
                  <a:schemeClr val="accent1">
                    <a:lumMod val="50000"/>
                  </a:schemeClr>
                </a:solidFill>
              </a:rPr>
              <a:t>болза</a:t>
            </a:r>
            <a:r>
              <a:rPr lang="ru-RU" sz="1800" b="1" i="1" dirty="0" smtClean="0">
                <a:solidFill>
                  <a:schemeClr val="accent1">
                    <a:lumMod val="50000"/>
                  </a:schemeClr>
                </a:solidFill>
              </a:rPr>
              <a:t> </a:t>
            </a:r>
            <a:r>
              <a:rPr lang="ru-RU" sz="1800" b="1" i="1" dirty="0" err="1" smtClean="0">
                <a:solidFill>
                  <a:schemeClr val="accent1">
                    <a:lumMod val="50000"/>
                  </a:schemeClr>
                </a:solidFill>
              </a:rPr>
              <a:t>кызар</a:t>
            </a:r>
            <a:r>
              <a:rPr lang="ru-RU" sz="1800" b="1" i="1" dirty="0" smtClean="0">
                <a:solidFill>
                  <a:schemeClr val="accent1">
                    <a:lumMod val="50000"/>
                  </a:schemeClr>
                </a:solidFill>
              </a:rPr>
              <a:t> </a:t>
            </a:r>
            <a:r>
              <a:rPr lang="ru-RU" sz="1800" b="1" i="1" dirty="0" err="1" smtClean="0">
                <a:solidFill>
                  <a:schemeClr val="accent1">
                    <a:lumMod val="50000"/>
                  </a:schemeClr>
                </a:solidFill>
              </a:rPr>
              <a:t>кылдыр</a:t>
            </a:r>
            <a:endParaRPr lang="ru-RU" sz="1800" b="1" i="1" dirty="0" smtClean="0">
              <a:solidFill>
                <a:schemeClr val="accent1">
                  <a:lumMod val="50000"/>
                </a:schemeClr>
              </a:solidFill>
            </a:endParaRPr>
          </a:p>
          <a:p>
            <a:pPr>
              <a:buNone/>
            </a:pPr>
            <a:r>
              <a:rPr lang="ru-RU" sz="1800" b="1" i="1" dirty="0" smtClean="0">
                <a:solidFill>
                  <a:schemeClr val="accent1">
                    <a:lumMod val="50000"/>
                  </a:schemeClr>
                </a:solidFill>
              </a:rPr>
              <a:t>				</a:t>
            </a:r>
            <a:r>
              <a:rPr lang="ru-RU" sz="1800" b="1" i="1" dirty="0" err="1" smtClean="0">
                <a:solidFill>
                  <a:schemeClr val="accent1">
                    <a:lumMod val="50000"/>
                  </a:schemeClr>
                </a:solidFill>
              </a:rPr>
              <a:t>Ачазынга</a:t>
            </a:r>
            <a:r>
              <a:rPr lang="ru-RU" sz="1800" b="1" i="1" dirty="0" smtClean="0">
                <a:solidFill>
                  <a:schemeClr val="accent1">
                    <a:lumMod val="50000"/>
                  </a:schemeClr>
                </a:solidFill>
              </a:rPr>
              <a:t> </a:t>
            </a:r>
            <a:r>
              <a:rPr lang="ru-RU" sz="1800" b="1" i="1" dirty="0" err="1" smtClean="0">
                <a:solidFill>
                  <a:schemeClr val="accent1">
                    <a:lumMod val="50000"/>
                  </a:schemeClr>
                </a:solidFill>
              </a:rPr>
              <a:t>чагыыр</a:t>
            </a:r>
            <a:r>
              <a:rPr lang="ru-RU" sz="1800" b="1" i="1" dirty="0" smtClean="0">
                <a:solidFill>
                  <a:schemeClr val="accent1">
                    <a:lumMod val="50000"/>
                  </a:schemeClr>
                </a:solidFill>
              </a:rPr>
              <a:t> бис </a:t>
            </a:r>
            <a:r>
              <a:rPr lang="ru-RU" sz="1800" b="1" i="1" dirty="0" err="1" smtClean="0">
                <a:solidFill>
                  <a:schemeClr val="accent1">
                    <a:lumMod val="50000"/>
                  </a:schemeClr>
                </a:solidFill>
              </a:rPr>
              <a:t>бе</a:t>
            </a:r>
            <a:r>
              <a:rPr lang="ru-RU" sz="1800" b="1" i="1" dirty="0" smtClean="0">
                <a:solidFill>
                  <a:schemeClr val="accent1">
                    <a:lumMod val="50000"/>
                  </a:schemeClr>
                </a:solidFill>
              </a:rPr>
              <a:t>?</a:t>
            </a:r>
            <a:endParaRPr lang="ru-RU" sz="1800" b="1" i="1" dirty="0">
              <a:solidFill>
                <a:schemeClr val="accent1">
                  <a:lumMod val="50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normAutofit/>
          </a:bodyPr>
          <a:lstStyle/>
          <a:p>
            <a:r>
              <a:rPr lang="ru-RU" sz="4000" dirty="0" smtClean="0">
                <a:solidFill>
                  <a:schemeClr val="bg2">
                    <a:lumMod val="10000"/>
                  </a:schemeClr>
                </a:solidFill>
              </a:rPr>
              <a:t>Ада кижи </a:t>
            </a:r>
            <a:r>
              <a:rPr lang="ru-RU" sz="4000" dirty="0" err="1" smtClean="0">
                <a:solidFill>
                  <a:schemeClr val="bg2">
                    <a:lumMod val="10000"/>
                  </a:schemeClr>
                </a:solidFill>
              </a:rPr>
              <a:t>улегерлиг</a:t>
            </a:r>
            <a:r>
              <a:rPr lang="ru-RU" sz="4000" dirty="0" smtClean="0">
                <a:solidFill>
                  <a:schemeClr val="bg2">
                    <a:lumMod val="10000"/>
                  </a:schemeClr>
                </a:solidFill>
              </a:rPr>
              <a:t> </a:t>
            </a:r>
            <a:r>
              <a:rPr lang="ru-RU" sz="4000" dirty="0" err="1" smtClean="0">
                <a:solidFill>
                  <a:schemeClr val="bg2">
                    <a:lumMod val="10000"/>
                  </a:schemeClr>
                </a:solidFill>
              </a:rPr>
              <a:t>боор</a:t>
            </a:r>
            <a:r>
              <a:rPr lang="ru-RU" sz="4000" dirty="0" smtClean="0">
                <a:solidFill>
                  <a:schemeClr val="bg2">
                    <a:lumMod val="10000"/>
                  </a:schemeClr>
                </a:solidFill>
              </a:rPr>
              <a:t>.</a:t>
            </a:r>
            <a:endParaRPr lang="ru-RU" sz="4000" dirty="0">
              <a:solidFill>
                <a:schemeClr val="bg2">
                  <a:lumMod val="10000"/>
                </a:schemeClr>
              </a:solidFill>
            </a:endParaRPr>
          </a:p>
        </p:txBody>
      </p:sp>
      <p:sp>
        <p:nvSpPr>
          <p:cNvPr id="3" name="Содержимое 2"/>
          <p:cNvSpPr>
            <a:spLocks noGrp="1"/>
          </p:cNvSpPr>
          <p:nvPr>
            <p:ph idx="1"/>
          </p:nvPr>
        </p:nvSpPr>
        <p:spPr>
          <a:xfrm>
            <a:off x="457200" y="1785927"/>
            <a:ext cx="8229600" cy="4071966"/>
          </a:xfrm>
        </p:spPr>
        <p:style>
          <a:lnRef idx="1">
            <a:schemeClr val="accent3"/>
          </a:lnRef>
          <a:fillRef idx="2">
            <a:schemeClr val="accent3"/>
          </a:fillRef>
          <a:effectRef idx="1">
            <a:schemeClr val="accent3"/>
          </a:effectRef>
          <a:fontRef idx="minor">
            <a:schemeClr val="dk1"/>
          </a:fontRef>
        </p:style>
        <p:txBody>
          <a:bodyPr>
            <a:normAutofit/>
          </a:bodyPr>
          <a:lstStyle/>
          <a:p>
            <a:r>
              <a:rPr lang="ru-RU" sz="3600" dirty="0" err="1" smtClean="0">
                <a:solidFill>
                  <a:srgbClr val="C00000"/>
                </a:solidFill>
              </a:rPr>
              <a:t>Уруглар</a:t>
            </a:r>
            <a:r>
              <a:rPr lang="ru-RU" sz="3600" dirty="0" smtClean="0">
                <a:solidFill>
                  <a:srgbClr val="C00000"/>
                </a:solidFill>
              </a:rPr>
              <a:t> </a:t>
            </a:r>
            <a:r>
              <a:rPr lang="ru-RU" sz="3600" dirty="0" err="1" smtClean="0">
                <a:solidFill>
                  <a:srgbClr val="C00000"/>
                </a:solidFill>
              </a:rPr>
              <a:t>кижизидилгезинге</a:t>
            </a:r>
            <a:r>
              <a:rPr lang="ru-RU" sz="3600" dirty="0" smtClean="0">
                <a:solidFill>
                  <a:srgbClr val="C00000"/>
                </a:solidFill>
              </a:rPr>
              <a:t> ада </a:t>
            </a:r>
            <a:r>
              <a:rPr lang="ru-RU" sz="3600" dirty="0" err="1" smtClean="0">
                <a:solidFill>
                  <a:srgbClr val="C00000"/>
                </a:solidFill>
              </a:rPr>
              <a:t>кижинин</a:t>
            </a:r>
            <a:r>
              <a:rPr lang="ru-RU" sz="3600" dirty="0" smtClean="0">
                <a:solidFill>
                  <a:srgbClr val="C00000"/>
                </a:solidFill>
              </a:rPr>
              <a:t> </a:t>
            </a:r>
            <a:r>
              <a:rPr lang="ru-RU" sz="3600" dirty="0" err="1" smtClean="0">
                <a:solidFill>
                  <a:srgbClr val="C00000"/>
                </a:solidFill>
              </a:rPr>
              <a:t>улегер</a:t>
            </a:r>
            <a:r>
              <a:rPr lang="ru-RU" sz="3600" dirty="0" smtClean="0">
                <a:solidFill>
                  <a:srgbClr val="C00000"/>
                </a:solidFill>
              </a:rPr>
              <a:t> </a:t>
            </a:r>
            <a:r>
              <a:rPr lang="ru-RU" sz="3600" dirty="0" err="1" smtClean="0">
                <a:solidFill>
                  <a:srgbClr val="C00000"/>
                </a:solidFill>
              </a:rPr>
              <a:t>чижээ</a:t>
            </a:r>
            <a:r>
              <a:rPr lang="ru-RU" sz="3600" dirty="0" smtClean="0">
                <a:solidFill>
                  <a:srgbClr val="C00000"/>
                </a:solidFill>
              </a:rPr>
              <a:t> </a:t>
            </a:r>
            <a:r>
              <a:rPr lang="ru-RU" sz="3600" dirty="0" err="1" smtClean="0">
                <a:solidFill>
                  <a:srgbClr val="C00000"/>
                </a:solidFill>
              </a:rPr>
              <a:t>чуден-даа</a:t>
            </a:r>
            <a:r>
              <a:rPr lang="ru-RU" sz="3600" dirty="0" smtClean="0">
                <a:solidFill>
                  <a:srgbClr val="C00000"/>
                </a:solidFill>
              </a:rPr>
              <a:t> </a:t>
            </a:r>
            <a:r>
              <a:rPr lang="ru-RU" sz="3600" dirty="0" err="1" smtClean="0">
                <a:solidFill>
                  <a:srgbClr val="C00000"/>
                </a:solidFill>
              </a:rPr>
              <a:t>артык</a:t>
            </a:r>
            <a:r>
              <a:rPr lang="ru-RU" sz="3600" dirty="0" smtClean="0">
                <a:solidFill>
                  <a:srgbClr val="C00000"/>
                </a:solidFill>
              </a:rPr>
              <a:t> </a:t>
            </a:r>
            <a:r>
              <a:rPr lang="ru-RU" sz="3600" dirty="0" err="1" smtClean="0">
                <a:solidFill>
                  <a:srgbClr val="C00000"/>
                </a:solidFill>
              </a:rPr>
              <a:t>салдарлыг</a:t>
            </a:r>
            <a:r>
              <a:rPr lang="ru-RU" sz="3600" dirty="0" smtClean="0">
                <a:solidFill>
                  <a:srgbClr val="C00000"/>
                </a:solidFill>
              </a:rPr>
              <a:t> </a:t>
            </a:r>
            <a:r>
              <a:rPr lang="ru-RU" sz="3600" dirty="0" err="1" smtClean="0">
                <a:solidFill>
                  <a:srgbClr val="C00000"/>
                </a:solidFill>
              </a:rPr>
              <a:t>дээрзин</a:t>
            </a:r>
            <a:r>
              <a:rPr lang="ru-RU" sz="3600" dirty="0" smtClean="0">
                <a:solidFill>
                  <a:srgbClr val="C00000"/>
                </a:solidFill>
              </a:rPr>
              <a:t> </a:t>
            </a:r>
            <a:r>
              <a:rPr lang="ru-RU" sz="3600" dirty="0" err="1" smtClean="0">
                <a:solidFill>
                  <a:srgbClr val="C00000"/>
                </a:solidFill>
              </a:rPr>
              <a:t>чамдык</a:t>
            </a:r>
            <a:r>
              <a:rPr lang="ru-RU" sz="3600" dirty="0" smtClean="0">
                <a:solidFill>
                  <a:srgbClr val="C00000"/>
                </a:solidFill>
              </a:rPr>
              <a:t> </a:t>
            </a:r>
            <a:r>
              <a:rPr lang="ru-RU" sz="3600" dirty="0" err="1" smtClean="0">
                <a:solidFill>
                  <a:srgbClr val="C00000"/>
                </a:solidFill>
              </a:rPr>
              <a:t>адалар</a:t>
            </a:r>
            <a:r>
              <a:rPr lang="ru-RU" sz="3600" dirty="0" smtClean="0">
                <a:solidFill>
                  <a:srgbClr val="C00000"/>
                </a:solidFill>
              </a:rPr>
              <a:t> </a:t>
            </a:r>
            <a:r>
              <a:rPr lang="ru-RU" sz="3600" dirty="0" err="1" smtClean="0">
                <a:solidFill>
                  <a:srgbClr val="C00000"/>
                </a:solidFill>
              </a:rPr>
              <a:t>тоомчага</a:t>
            </a:r>
            <a:r>
              <a:rPr lang="ru-RU" sz="3600" dirty="0" smtClean="0">
                <a:solidFill>
                  <a:srgbClr val="C00000"/>
                </a:solidFill>
              </a:rPr>
              <a:t> </a:t>
            </a:r>
            <a:r>
              <a:rPr lang="ru-RU" sz="3600" dirty="0" err="1" smtClean="0">
                <a:solidFill>
                  <a:srgbClr val="C00000"/>
                </a:solidFill>
              </a:rPr>
              <a:t>албайн</a:t>
            </a:r>
            <a:r>
              <a:rPr lang="ru-RU" sz="3600" dirty="0" smtClean="0">
                <a:solidFill>
                  <a:srgbClr val="C00000"/>
                </a:solidFill>
              </a:rPr>
              <a:t> </a:t>
            </a:r>
            <a:r>
              <a:rPr lang="ru-RU" sz="3600" dirty="0" err="1" smtClean="0">
                <a:solidFill>
                  <a:srgbClr val="C00000"/>
                </a:solidFill>
              </a:rPr>
              <a:t>баары</a:t>
            </a:r>
            <a:r>
              <a:rPr lang="ru-RU" sz="3600" dirty="0" smtClean="0">
                <a:solidFill>
                  <a:srgbClr val="C00000"/>
                </a:solidFill>
              </a:rPr>
              <a:t> </a:t>
            </a:r>
            <a:r>
              <a:rPr lang="ru-RU" sz="3600" dirty="0" err="1" smtClean="0">
                <a:solidFill>
                  <a:srgbClr val="C00000"/>
                </a:solidFill>
              </a:rPr>
              <a:t>хомуданчыг</a:t>
            </a:r>
            <a:r>
              <a:rPr lang="ru-RU" sz="3600" dirty="0" smtClean="0">
                <a:solidFill>
                  <a:srgbClr val="C00000"/>
                </a:solidFill>
              </a:rPr>
              <a:t>.</a:t>
            </a:r>
            <a:endParaRPr lang="ru-RU" sz="3600" dirty="0">
              <a:solidFill>
                <a:srgbClr val="C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4290"/>
            <a:ext cx="8229600" cy="642942"/>
          </a:xfrm>
        </p:spPr>
        <p:style>
          <a:lnRef idx="1">
            <a:schemeClr val="accent6"/>
          </a:lnRef>
          <a:fillRef idx="2">
            <a:schemeClr val="accent6"/>
          </a:fillRef>
          <a:effectRef idx="1">
            <a:schemeClr val="accent6"/>
          </a:effectRef>
          <a:fontRef idx="minor">
            <a:schemeClr val="dk1"/>
          </a:fontRef>
        </p:style>
        <p:txBody>
          <a:bodyPr>
            <a:normAutofit fontScale="90000"/>
          </a:bodyPr>
          <a:lstStyle/>
          <a:p>
            <a:pPr algn="ctr"/>
            <a:r>
              <a:rPr lang="ru-RU" sz="3600" dirty="0" err="1" smtClean="0"/>
              <a:t>Улегерин</a:t>
            </a:r>
            <a:r>
              <a:rPr lang="ru-RU" sz="3600" dirty="0" smtClean="0"/>
              <a:t> </a:t>
            </a:r>
            <a:r>
              <a:rPr lang="ru-RU" sz="3600" dirty="0" err="1" smtClean="0"/>
              <a:t>коргус</a:t>
            </a:r>
            <a:r>
              <a:rPr lang="ru-RU" sz="3600" dirty="0" smtClean="0"/>
              <a:t> </a:t>
            </a:r>
            <a:r>
              <a:rPr lang="ru-RU" sz="3600" dirty="0" err="1" smtClean="0"/>
              <a:t>акый</a:t>
            </a:r>
            <a:r>
              <a:rPr lang="ru-RU" sz="3600" dirty="0" smtClean="0"/>
              <a:t>. </a:t>
            </a:r>
            <a:br>
              <a:rPr lang="ru-RU" sz="3600" dirty="0" smtClean="0"/>
            </a:br>
            <a:r>
              <a:rPr lang="ru-RU" sz="1600" dirty="0" smtClean="0"/>
              <a:t>Авт.: </a:t>
            </a:r>
            <a:r>
              <a:rPr lang="ru-RU" sz="1600" dirty="0" err="1" smtClean="0"/>
              <a:t>Даш-оол</a:t>
            </a:r>
            <a:r>
              <a:rPr lang="ru-RU" sz="1600" dirty="0" smtClean="0"/>
              <a:t> </a:t>
            </a:r>
            <a:r>
              <a:rPr lang="ru-RU" sz="1600" dirty="0" err="1" smtClean="0"/>
              <a:t>Монгуш</a:t>
            </a:r>
            <a:r>
              <a:rPr lang="ru-RU" sz="1600" dirty="0" smtClean="0"/>
              <a:t>.</a:t>
            </a:r>
            <a:endParaRPr lang="ru-RU" sz="3600" dirty="0"/>
          </a:p>
        </p:txBody>
      </p:sp>
      <p:sp>
        <p:nvSpPr>
          <p:cNvPr id="3" name="Содержимое 2"/>
          <p:cNvSpPr>
            <a:spLocks noGrp="1"/>
          </p:cNvSpPr>
          <p:nvPr>
            <p:ph idx="1"/>
          </p:nvPr>
        </p:nvSpPr>
        <p:spPr>
          <a:xfrm>
            <a:off x="457200" y="1000108"/>
            <a:ext cx="8229600" cy="5643602"/>
          </a:xfrm>
          <a:ln>
            <a:solidFill>
              <a:schemeClr val="accent5">
                <a:lumMod val="75000"/>
              </a:schemeClr>
            </a:solidFill>
          </a:ln>
        </p:spPr>
        <p:style>
          <a:lnRef idx="1">
            <a:schemeClr val="accent3"/>
          </a:lnRef>
          <a:fillRef idx="2">
            <a:schemeClr val="accent3"/>
          </a:fillRef>
          <a:effectRef idx="1">
            <a:schemeClr val="accent3"/>
          </a:effectRef>
          <a:fontRef idx="minor">
            <a:schemeClr val="dk1"/>
          </a:fontRef>
        </p:style>
        <p:txBody>
          <a:bodyPr>
            <a:normAutofit/>
          </a:bodyPr>
          <a:lstStyle/>
          <a:p>
            <a:pPr>
              <a:buNone/>
            </a:pPr>
            <a:r>
              <a:rPr lang="ru-RU" sz="1600" dirty="0" err="1" smtClean="0"/>
              <a:t>Коорге-ле</a:t>
            </a:r>
            <a:r>
              <a:rPr lang="ru-RU" sz="1600" dirty="0" smtClean="0"/>
              <a:t> </a:t>
            </a:r>
            <a:r>
              <a:rPr lang="ru-RU" sz="1600" dirty="0" err="1" smtClean="0"/>
              <a:t>папирозун</a:t>
            </a:r>
            <a:r>
              <a:rPr lang="ru-RU" sz="1600" dirty="0" smtClean="0"/>
              <a:t> </a:t>
            </a:r>
            <a:r>
              <a:rPr lang="ru-RU" sz="1600" dirty="0" err="1" smtClean="0"/>
              <a:t>чырыкдапкан</a:t>
            </a:r>
            <a:r>
              <a:rPr lang="ru-RU" sz="1600" dirty="0" smtClean="0"/>
              <a:t>,                              </a:t>
            </a:r>
            <a:r>
              <a:rPr lang="ru-RU" sz="1600" dirty="0" err="1" smtClean="0"/>
              <a:t>Бичии</a:t>
            </a:r>
            <a:r>
              <a:rPr lang="ru-RU" sz="1600" dirty="0" smtClean="0"/>
              <a:t> кижи </a:t>
            </a:r>
            <a:r>
              <a:rPr lang="ru-RU" sz="1600" dirty="0" err="1" smtClean="0"/>
              <a:t>никотинге</a:t>
            </a:r>
            <a:r>
              <a:rPr lang="ru-RU" sz="1600" dirty="0" smtClean="0"/>
              <a:t> </a:t>
            </a:r>
            <a:r>
              <a:rPr lang="ru-RU" sz="1600" dirty="0" err="1" smtClean="0"/>
              <a:t>чанчыга</a:t>
            </a:r>
            <a:r>
              <a:rPr lang="ru-RU" sz="1600" dirty="0" smtClean="0"/>
              <a:t> </a:t>
            </a:r>
            <a:r>
              <a:rPr lang="ru-RU" sz="1600" dirty="0" err="1" smtClean="0"/>
              <a:t>бээр</a:t>
            </a:r>
            <a:r>
              <a:rPr lang="ru-RU" sz="1600" dirty="0" smtClean="0"/>
              <a:t>,</a:t>
            </a:r>
          </a:p>
          <a:p>
            <a:pPr>
              <a:buNone/>
            </a:pPr>
            <a:r>
              <a:rPr lang="ru-RU" sz="1600" dirty="0" err="1" smtClean="0"/>
              <a:t>Кооргеткен</a:t>
            </a:r>
            <a:r>
              <a:rPr lang="ru-RU" sz="1600" dirty="0" smtClean="0"/>
              <a:t> </a:t>
            </a:r>
            <a:r>
              <a:rPr lang="ru-RU" sz="1600" dirty="0" err="1" smtClean="0"/>
              <a:t>дег</a:t>
            </a:r>
            <a:r>
              <a:rPr lang="ru-RU" sz="1600" dirty="0" smtClean="0"/>
              <a:t>, </a:t>
            </a:r>
            <a:r>
              <a:rPr lang="ru-RU" sz="1600" dirty="0" err="1" smtClean="0"/>
              <a:t>дыка</a:t>
            </a:r>
            <a:r>
              <a:rPr lang="ru-RU" sz="1600" dirty="0" smtClean="0"/>
              <a:t> </a:t>
            </a:r>
            <a:r>
              <a:rPr lang="ru-RU" sz="1600" dirty="0" err="1" smtClean="0"/>
              <a:t>таваар</a:t>
            </a:r>
            <a:r>
              <a:rPr lang="ru-RU" sz="1600" dirty="0" smtClean="0"/>
              <a:t> </a:t>
            </a:r>
            <a:r>
              <a:rPr lang="ru-RU" sz="1600" dirty="0" err="1" smtClean="0"/>
              <a:t>тыртып</a:t>
            </a:r>
            <a:r>
              <a:rPr lang="ru-RU" sz="1600" dirty="0" smtClean="0"/>
              <a:t> </a:t>
            </a:r>
            <a:r>
              <a:rPr lang="ru-RU" sz="1600" dirty="0" err="1" smtClean="0"/>
              <a:t>орар</a:t>
            </a:r>
            <a:r>
              <a:rPr lang="ru-RU" sz="1600" dirty="0" smtClean="0"/>
              <a:t>.	                 </a:t>
            </a:r>
            <a:r>
              <a:rPr lang="ru-RU" sz="1600" dirty="0" err="1" smtClean="0"/>
              <a:t>Бичен</a:t>
            </a:r>
            <a:r>
              <a:rPr lang="ru-RU" sz="1600" dirty="0" smtClean="0"/>
              <a:t> </a:t>
            </a:r>
            <a:r>
              <a:rPr lang="ru-RU" sz="1600" dirty="0" err="1" smtClean="0"/>
              <a:t>акым</a:t>
            </a:r>
            <a:r>
              <a:rPr lang="ru-RU" sz="1600" dirty="0" smtClean="0"/>
              <a:t> </a:t>
            </a:r>
            <a:r>
              <a:rPr lang="ru-RU" sz="1600" dirty="0" err="1" smtClean="0"/>
              <a:t>таакпылай</a:t>
            </a:r>
            <a:r>
              <a:rPr lang="ru-RU" sz="1600" dirty="0" smtClean="0"/>
              <a:t> </a:t>
            </a:r>
            <a:r>
              <a:rPr lang="ru-RU" sz="1600" dirty="0" err="1" smtClean="0"/>
              <a:t>бээр</a:t>
            </a:r>
            <a:r>
              <a:rPr lang="ru-RU" sz="1600" dirty="0" smtClean="0"/>
              <a:t> </a:t>
            </a:r>
            <a:r>
              <a:rPr lang="ru-RU" sz="1600" dirty="0" err="1" smtClean="0"/>
              <a:t>апарып-тыр</a:t>
            </a:r>
            <a:r>
              <a:rPr lang="ru-RU" sz="1600" dirty="0" smtClean="0"/>
              <a:t>,</a:t>
            </a:r>
          </a:p>
          <a:p>
            <a:pPr>
              <a:buNone/>
            </a:pPr>
            <a:r>
              <a:rPr lang="ru-RU" sz="1600" dirty="0" err="1" smtClean="0"/>
              <a:t>Бажым</a:t>
            </a:r>
            <a:r>
              <a:rPr lang="ru-RU" sz="1600" dirty="0" smtClean="0"/>
              <a:t> </a:t>
            </a:r>
            <a:r>
              <a:rPr lang="ru-RU" sz="1600" dirty="0" err="1" smtClean="0"/>
              <a:t>аарып</a:t>
            </a:r>
            <a:r>
              <a:rPr lang="ru-RU" sz="1600" dirty="0" smtClean="0"/>
              <a:t> </a:t>
            </a:r>
            <a:r>
              <a:rPr lang="ru-RU" sz="1600" dirty="0" err="1" smtClean="0"/>
              <a:t>кускум</a:t>
            </a:r>
            <a:r>
              <a:rPr lang="ru-RU" sz="1600" dirty="0" smtClean="0"/>
              <a:t> </a:t>
            </a:r>
            <a:r>
              <a:rPr lang="ru-RU" sz="1600" dirty="0" err="1" smtClean="0"/>
              <a:t>келир</a:t>
            </a:r>
            <a:r>
              <a:rPr lang="ru-RU" sz="1600" dirty="0" smtClean="0"/>
              <a:t> </a:t>
            </a:r>
            <a:r>
              <a:rPr lang="ru-RU" sz="1600" dirty="0" err="1" smtClean="0"/>
              <a:t>апарып-тыр</a:t>
            </a:r>
            <a:r>
              <a:rPr lang="ru-RU" sz="1600" dirty="0" smtClean="0"/>
              <a:t>,                    </a:t>
            </a:r>
            <a:r>
              <a:rPr lang="ru-RU" sz="1600" dirty="0" err="1" smtClean="0"/>
              <a:t>Даады</a:t>
            </a:r>
            <a:r>
              <a:rPr lang="ru-RU" sz="1600" dirty="0" smtClean="0"/>
              <a:t> </a:t>
            </a:r>
            <a:r>
              <a:rPr lang="ru-RU" sz="1600" dirty="0" err="1" smtClean="0"/>
              <a:t>ындыг</a:t>
            </a:r>
            <a:r>
              <a:rPr lang="ru-RU" sz="1600" dirty="0" smtClean="0"/>
              <a:t> </a:t>
            </a:r>
            <a:r>
              <a:rPr lang="ru-RU" sz="1600" dirty="0" err="1" smtClean="0"/>
              <a:t>багай</a:t>
            </a:r>
            <a:r>
              <a:rPr lang="ru-RU" sz="1600" dirty="0" smtClean="0"/>
              <a:t> </a:t>
            </a:r>
            <a:r>
              <a:rPr lang="ru-RU" sz="1600" dirty="0" err="1" smtClean="0"/>
              <a:t>чанын</a:t>
            </a:r>
            <a:r>
              <a:rPr lang="ru-RU" sz="1600" dirty="0" smtClean="0"/>
              <a:t> </a:t>
            </a:r>
            <a:r>
              <a:rPr lang="ru-RU" sz="1600" dirty="0" err="1" smtClean="0"/>
              <a:t>каап</a:t>
            </a:r>
            <a:r>
              <a:rPr lang="ru-RU" sz="1600" dirty="0" smtClean="0"/>
              <a:t> </a:t>
            </a:r>
            <a:r>
              <a:rPr lang="ru-RU" sz="1600" dirty="0" err="1" smtClean="0"/>
              <a:t>ап</a:t>
            </a:r>
            <a:r>
              <a:rPr lang="ru-RU" sz="1600" dirty="0" smtClean="0"/>
              <a:t> </a:t>
            </a:r>
            <a:r>
              <a:rPr lang="ru-RU" sz="1600" dirty="0" err="1" smtClean="0"/>
              <a:t>кор</a:t>
            </a:r>
            <a:r>
              <a:rPr lang="ru-RU" sz="1600" dirty="0" smtClean="0"/>
              <a:t>,</a:t>
            </a:r>
          </a:p>
          <a:p>
            <a:pPr>
              <a:buNone/>
            </a:pPr>
            <a:r>
              <a:rPr lang="ru-RU" sz="1600" dirty="0" err="1" smtClean="0"/>
              <a:t>Бажын</a:t>
            </a:r>
            <a:r>
              <a:rPr lang="ru-RU" sz="1600" dirty="0" smtClean="0"/>
              <a:t> </a:t>
            </a:r>
            <a:r>
              <a:rPr lang="ru-RU" sz="1600" dirty="0" err="1" smtClean="0"/>
              <a:t>долдур</a:t>
            </a:r>
            <a:r>
              <a:rPr lang="ru-RU" sz="1600" dirty="0" smtClean="0"/>
              <a:t> </a:t>
            </a:r>
            <a:r>
              <a:rPr lang="ru-RU" sz="1600" dirty="0" err="1" smtClean="0"/>
              <a:t>таакпылай</a:t>
            </a:r>
            <a:r>
              <a:rPr lang="ru-RU" sz="1600" dirty="0" smtClean="0"/>
              <a:t> </a:t>
            </a:r>
            <a:r>
              <a:rPr lang="ru-RU" sz="1600" dirty="0" err="1" smtClean="0"/>
              <a:t>бербе</a:t>
            </a:r>
            <a:r>
              <a:rPr lang="ru-RU" sz="1600" dirty="0" smtClean="0"/>
              <a:t>, </a:t>
            </a:r>
            <a:r>
              <a:rPr lang="ru-RU" sz="1600" dirty="0" err="1" smtClean="0"/>
              <a:t>акый</a:t>
            </a:r>
            <a:r>
              <a:rPr lang="ru-RU" sz="1600" dirty="0" smtClean="0"/>
              <a:t>.                       </a:t>
            </a:r>
            <a:r>
              <a:rPr lang="ru-RU" sz="1600" dirty="0" err="1" smtClean="0"/>
              <a:t>Дашкаар</a:t>
            </a:r>
            <a:r>
              <a:rPr lang="ru-RU" sz="1600" dirty="0" smtClean="0"/>
              <a:t> </a:t>
            </a:r>
            <a:r>
              <a:rPr lang="ru-RU" sz="1600" dirty="0" err="1" smtClean="0"/>
              <a:t>унуп</a:t>
            </a:r>
            <a:r>
              <a:rPr lang="ru-RU" sz="1600" dirty="0" smtClean="0"/>
              <a:t>, </a:t>
            </a:r>
            <a:r>
              <a:rPr lang="ru-RU" sz="1600" dirty="0" err="1" smtClean="0"/>
              <a:t>кудумчуга</a:t>
            </a:r>
            <a:r>
              <a:rPr lang="ru-RU" sz="1600" dirty="0" smtClean="0"/>
              <a:t> </a:t>
            </a:r>
            <a:r>
              <a:rPr lang="ru-RU" sz="1600" dirty="0" err="1" smtClean="0"/>
              <a:t>тыртып</a:t>
            </a:r>
            <a:r>
              <a:rPr lang="ru-RU" sz="1600" dirty="0" smtClean="0"/>
              <a:t> </a:t>
            </a:r>
            <a:r>
              <a:rPr lang="ru-RU" sz="1600" dirty="0" err="1" smtClean="0"/>
              <a:t>ап</a:t>
            </a:r>
            <a:r>
              <a:rPr lang="ru-RU" sz="1600" dirty="0" smtClean="0"/>
              <a:t> тур.</a:t>
            </a:r>
          </a:p>
          <a:p>
            <a:pPr>
              <a:buNone/>
            </a:pPr>
            <a:r>
              <a:rPr lang="ru-RU" sz="1600" dirty="0" smtClean="0"/>
              <a:t>			</a:t>
            </a:r>
          </a:p>
          <a:p>
            <a:pPr>
              <a:buNone/>
            </a:pPr>
            <a:r>
              <a:rPr lang="ru-RU" sz="1600" dirty="0" smtClean="0"/>
              <a:t>			</a:t>
            </a:r>
            <a:r>
              <a:rPr lang="ru-RU" sz="1600" dirty="0" err="1" smtClean="0"/>
              <a:t>Холун</a:t>
            </a:r>
            <a:r>
              <a:rPr lang="ru-RU" sz="1600" dirty="0" smtClean="0"/>
              <a:t> </a:t>
            </a:r>
            <a:r>
              <a:rPr lang="ru-RU" sz="1600" dirty="0" err="1" smtClean="0"/>
              <a:t>эртир</a:t>
            </a:r>
            <a:r>
              <a:rPr lang="ru-RU" sz="1600" dirty="0" smtClean="0"/>
              <a:t> </a:t>
            </a:r>
            <a:r>
              <a:rPr lang="ru-RU" sz="1600" dirty="0" err="1" smtClean="0"/>
              <a:t>ыштыг</a:t>
            </a:r>
            <a:r>
              <a:rPr lang="ru-RU" sz="1600" dirty="0" smtClean="0"/>
              <a:t> </a:t>
            </a:r>
            <a:r>
              <a:rPr lang="ru-RU" sz="1600" dirty="0" err="1" smtClean="0"/>
              <a:t>черге</a:t>
            </a:r>
            <a:r>
              <a:rPr lang="ru-RU" sz="1600" dirty="0" smtClean="0"/>
              <a:t> </a:t>
            </a:r>
            <a:r>
              <a:rPr lang="ru-RU" sz="1600" dirty="0" err="1" smtClean="0"/>
              <a:t>хунзээр</a:t>
            </a:r>
            <a:r>
              <a:rPr lang="ru-RU" sz="1600" dirty="0" smtClean="0"/>
              <a:t> болгаш,</a:t>
            </a:r>
          </a:p>
          <a:p>
            <a:pPr>
              <a:buNone/>
            </a:pPr>
            <a:r>
              <a:rPr lang="ru-RU" sz="1600" dirty="0" smtClean="0"/>
              <a:t>			Хорек ажып, </a:t>
            </a:r>
            <a:r>
              <a:rPr lang="ru-RU" sz="1600" dirty="0" err="1" smtClean="0"/>
              <a:t>кеткен</a:t>
            </a:r>
            <a:r>
              <a:rPr lang="ru-RU" sz="1600" dirty="0" smtClean="0"/>
              <a:t> </a:t>
            </a:r>
            <a:r>
              <a:rPr lang="ru-RU" sz="1600" dirty="0" err="1" smtClean="0"/>
              <a:t>хевим</a:t>
            </a:r>
            <a:r>
              <a:rPr lang="ru-RU" sz="1600" dirty="0" smtClean="0"/>
              <a:t> </a:t>
            </a:r>
            <a:r>
              <a:rPr lang="ru-RU" sz="1600" dirty="0" err="1" smtClean="0"/>
              <a:t>ышсып</a:t>
            </a:r>
            <a:r>
              <a:rPr lang="ru-RU" sz="1600" dirty="0" smtClean="0"/>
              <a:t> </a:t>
            </a:r>
            <a:r>
              <a:rPr lang="ru-RU" sz="1600" dirty="0" err="1" smtClean="0"/>
              <a:t>келир</a:t>
            </a:r>
            <a:r>
              <a:rPr lang="ru-RU" sz="1600" dirty="0" smtClean="0"/>
              <a:t>.</a:t>
            </a:r>
          </a:p>
          <a:p>
            <a:pPr>
              <a:buNone/>
            </a:pPr>
            <a:r>
              <a:rPr lang="ru-RU" sz="1600" dirty="0" smtClean="0"/>
              <a:t>			</a:t>
            </a:r>
            <a:r>
              <a:rPr lang="ru-RU" sz="1600" dirty="0" err="1" smtClean="0"/>
              <a:t>Оорлерим</a:t>
            </a:r>
            <a:r>
              <a:rPr lang="ru-RU" sz="1600" dirty="0" smtClean="0"/>
              <a:t> «</a:t>
            </a:r>
            <a:r>
              <a:rPr lang="ru-RU" sz="1600" dirty="0" err="1" smtClean="0"/>
              <a:t>кузумзуун</a:t>
            </a:r>
            <a:r>
              <a:rPr lang="ru-RU" sz="1600" dirty="0" smtClean="0"/>
              <a:t>!» - дээш </a:t>
            </a:r>
            <a:r>
              <a:rPr lang="ru-RU" sz="1600" dirty="0" err="1" smtClean="0"/>
              <a:t>менче</a:t>
            </a:r>
            <a:r>
              <a:rPr lang="ru-RU" sz="1600" dirty="0" smtClean="0"/>
              <a:t> </a:t>
            </a:r>
            <a:r>
              <a:rPr lang="ru-RU" sz="1600" dirty="0" err="1" smtClean="0"/>
              <a:t>коргеш</a:t>
            </a:r>
            <a:r>
              <a:rPr lang="ru-RU" sz="1600" dirty="0" smtClean="0"/>
              <a:t>,</a:t>
            </a:r>
          </a:p>
          <a:p>
            <a:pPr>
              <a:buNone/>
            </a:pPr>
            <a:r>
              <a:rPr lang="ru-RU" sz="1600" dirty="0" smtClean="0"/>
              <a:t>			</a:t>
            </a:r>
            <a:r>
              <a:rPr lang="ru-RU" sz="1600" dirty="0" err="1" smtClean="0"/>
              <a:t>Оскелексеп</a:t>
            </a:r>
            <a:r>
              <a:rPr lang="ru-RU" sz="1600" dirty="0" smtClean="0"/>
              <a:t> </a:t>
            </a:r>
            <a:r>
              <a:rPr lang="ru-RU" sz="1600" dirty="0" err="1" smtClean="0"/>
              <a:t>чанымдыва</a:t>
            </a:r>
            <a:r>
              <a:rPr lang="ru-RU" sz="1600" dirty="0" smtClean="0"/>
              <a:t> </a:t>
            </a:r>
            <a:r>
              <a:rPr lang="ru-RU" sz="1600" dirty="0" err="1" smtClean="0"/>
              <a:t>келбейн</a:t>
            </a:r>
            <a:r>
              <a:rPr lang="ru-RU" sz="1600" dirty="0" smtClean="0"/>
              <a:t> </a:t>
            </a:r>
            <a:r>
              <a:rPr lang="ru-RU" sz="1600" dirty="0" err="1" smtClean="0"/>
              <a:t>турлар</a:t>
            </a:r>
            <a:r>
              <a:rPr lang="ru-RU" sz="1600" dirty="0" smtClean="0"/>
              <a:t>.</a:t>
            </a:r>
          </a:p>
          <a:p>
            <a:pPr>
              <a:buNone/>
            </a:pPr>
            <a:endParaRPr lang="ru-RU" sz="1600" dirty="0" smtClean="0"/>
          </a:p>
          <a:p>
            <a:pPr>
              <a:buNone/>
            </a:pPr>
            <a:r>
              <a:rPr lang="ru-RU" sz="1600" dirty="0" smtClean="0"/>
              <a:t>		</a:t>
            </a:r>
            <a:r>
              <a:rPr lang="ru-RU" sz="1600" dirty="0" err="1" smtClean="0"/>
              <a:t>Эртен</a:t>
            </a:r>
            <a:r>
              <a:rPr lang="ru-RU" sz="1600" dirty="0" smtClean="0"/>
              <a:t> </a:t>
            </a:r>
            <a:r>
              <a:rPr lang="ru-RU" sz="1600" dirty="0" err="1" smtClean="0"/>
              <a:t>келир</a:t>
            </a:r>
            <a:r>
              <a:rPr lang="ru-RU" sz="1600" dirty="0" smtClean="0"/>
              <a:t> </a:t>
            </a:r>
            <a:r>
              <a:rPr lang="ru-RU" sz="1600" dirty="0" err="1" smtClean="0"/>
              <a:t>кичээлдерим</a:t>
            </a:r>
            <a:r>
              <a:rPr lang="ru-RU" sz="1600" dirty="0" smtClean="0"/>
              <a:t> </a:t>
            </a:r>
            <a:r>
              <a:rPr lang="ru-RU" sz="1600" dirty="0" err="1" smtClean="0"/>
              <a:t>аайлап</a:t>
            </a:r>
            <a:r>
              <a:rPr lang="ru-RU" sz="1600" dirty="0" smtClean="0"/>
              <a:t> </a:t>
            </a:r>
            <a:r>
              <a:rPr lang="ru-RU" sz="1600" dirty="0" err="1" smtClean="0"/>
              <a:t>алыйн</a:t>
            </a:r>
            <a:r>
              <a:rPr lang="ru-RU" sz="1600" dirty="0" smtClean="0"/>
              <a:t>,</a:t>
            </a:r>
          </a:p>
          <a:p>
            <a:pPr>
              <a:buNone/>
            </a:pPr>
            <a:r>
              <a:rPr lang="ru-RU" sz="1600" dirty="0" smtClean="0"/>
              <a:t>		</a:t>
            </a:r>
            <a:r>
              <a:rPr lang="ru-RU" sz="1600" dirty="0" err="1" smtClean="0"/>
              <a:t>Эжиин</a:t>
            </a:r>
            <a:r>
              <a:rPr lang="ru-RU" sz="1600" dirty="0" smtClean="0"/>
              <a:t> </a:t>
            </a:r>
            <a:r>
              <a:rPr lang="ru-RU" sz="1600" dirty="0" err="1" smtClean="0"/>
              <a:t>ашкаш</a:t>
            </a:r>
            <a:r>
              <a:rPr lang="ru-RU" sz="1600" dirty="0" smtClean="0"/>
              <a:t>, </a:t>
            </a:r>
            <a:r>
              <a:rPr lang="ru-RU" sz="1600" dirty="0" err="1" smtClean="0"/>
              <a:t>секпередип</a:t>
            </a:r>
            <a:r>
              <a:rPr lang="ru-RU" sz="1600" dirty="0" smtClean="0"/>
              <a:t> </a:t>
            </a:r>
            <a:r>
              <a:rPr lang="ru-RU" sz="1600" dirty="0" err="1" smtClean="0"/>
              <a:t>каар</a:t>
            </a:r>
            <a:r>
              <a:rPr lang="ru-RU" sz="1600" dirty="0" smtClean="0"/>
              <a:t> сен </a:t>
            </a:r>
            <a:r>
              <a:rPr lang="ru-RU" sz="1600" dirty="0" err="1" smtClean="0"/>
              <a:t>бе</a:t>
            </a:r>
            <a:r>
              <a:rPr lang="ru-RU" sz="1600" dirty="0" smtClean="0"/>
              <a:t>?</a:t>
            </a:r>
          </a:p>
          <a:p>
            <a:pPr>
              <a:buNone/>
            </a:pPr>
            <a:r>
              <a:rPr lang="ru-RU" sz="1600" dirty="0" smtClean="0"/>
              <a:t>		</a:t>
            </a:r>
            <a:r>
              <a:rPr lang="ru-RU" sz="1600" dirty="0" err="1" smtClean="0"/>
              <a:t>Ажыг</a:t>
            </a:r>
            <a:r>
              <a:rPr lang="ru-RU" sz="1600" dirty="0" smtClean="0"/>
              <a:t> </a:t>
            </a:r>
            <a:r>
              <a:rPr lang="ru-RU" sz="1600" dirty="0" err="1" smtClean="0"/>
              <a:t>ышка</a:t>
            </a:r>
            <a:r>
              <a:rPr lang="ru-RU" sz="1600" dirty="0" smtClean="0"/>
              <a:t> </a:t>
            </a:r>
            <a:r>
              <a:rPr lang="ru-RU" sz="1600" dirty="0" err="1" smtClean="0"/>
              <a:t>чеже</a:t>
            </a:r>
            <a:r>
              <a:rPr lang="ru-RU" sz="1600" dirty="0" smtClean="0"/>
              <a:t> </a:t>
            </a:r>
            <a:r>
              <a:rPr lang="ru-RU" sz="1600" dirty="0" err="1" smtClean="0"/>
              <a:t>орар</a:t>
            </a:r>
            <a:r>
              <a:rPr lang="ru-RU" sz="1600" dirty="0" smtClean="0"/>
              <a:t> </a:t>
            </a:r>
            <a:r>
              <a:rPr lang="ru-RU" sz="1600" dirty="0" err="1" smtClean="0"/>
              <a:t>эжим-биле</a:t>
            </a:r>
            <a:r>
              <a:rPr lang="ru-RU" sz="1600" dirty="0" smtClean="0"/>
              <a:t>,</a:t>
            </a:r>
          </a:p>
          <a:p>
            <a:pPr>
              <a:buNone/>
            </a:pPr>
            <a:r>
              <a:rPr lang="ru-RU" sz="1600" dirty="0" smtClean="0"/>
              <a:t>		</a:t>
            </a:r>
            <a:r>
              <a:rPr lang="ru-RU" sz="1600" dirty="0" err="1" smtClean="0"/>
              <a:t>Агаарлапкаш</a:t>
            </a:r>
            <a:r>
              <a:rPr lang="ru-RU" sz="1600" dirty="0" smtClean="0"/>
              <a:t>, </a:t>
            </a:r>
            <a:r>
              <a:rPr lang="ru-RU" sz="1600" dirty="0" err="1" smtClean="0"/>
              <a:t>ынчаш</a:t>
            </a:r>
            <a:r>
              <a:rPr lang="ru-RU" sz="1600" dirty="0" smtClean="0"/>
              <a:t> </a:t>
            </a:r>
            <a:r>
              <a:rPr lang="ru-RU" sz="1600" dirty="0" err="1" smtClean="0"/>
              <a:t>келгеш</a:t>
            </a:r>
            <a:r>
              <a:rPr lang="ru-RU" sz="1600" dirty="0" smtClean="0"/>
              <a:t> кылып </a:t>
            </a:r>
            <a:r>
              <a:rPr lang="ru-RU" sz="1600" dirty="0" err="1" smtClean="0"/>
              <a:t>алыйн</a:t>
            </a:r>
            <a:r>
              <a:rPr lang="ru-RU" sz="1600" dirty="0" smtClean="0"/>
              <a:t>.</a:t>
            </a:r>
          </a:p>
          <a:p>
            <a:pPr>
              <a:buNone/>
            </a:pPr>
            <a:endParaRPr lang="ru-RU" sz="1600" dirty="0" smtClean="0"/>
          </a:p>
          <a:p>
            <a:pPr>
              <a:buNone/>
            </a:pPr>
            <a:r>
              <a:rPr lang="ru-RU" sz="1600" dirty="0" smtClean="0"/>
              <a:t>				</a:t>
            </a:r>
            <a:r>
              <a:rPr lang="ru-RU" sz="1600" dirty="0" err="1" smtClean="0"/>
              <a:t>Оске</a:t>
            </a:r>
            <a:r>
              <a:rPr lang="ru-RU" sz="1600" dirty="0" smtClean="0"/>
              <a:t> башка улус </a:t>
            </a:r>
            <a:r>
              <a:rPr lang="ru-RU" sz="1600" dirty="0" err="1" smtClean="0"/>
              <a:t>эвес</a:t>
            </a:r>
            <a:r>
              <a:rPr lang="ru-RU" sz="1600" dirty="0" smtClean="0"/>
              <a:t> </a:t>
            </a:r>
            <a:r>
              <a:rPr lang="ru-RU" sz="1600" dirty="0" err="1" smtClean="0"/>
              <a:t>дунмаларын</a:t>
            </a:r>
            <a:endParaRPr lang="ru-RU" sz="1600" dirty="0" smtClean="0"/>
          </a:p>
          <a:p>
            <a:pPr>
              <a:buNone/>
            </a:pPr>
            <a:r>
              <a:rPr lang="ru-RU" sz="1600" dirty="0" smtClean="0"/>
              <a:t>				</a:t>
            </a:r>
            <a:r>
              <a:rPr lang="ru-RU" sz="1600" dirty="0" err="1" smtClean="0"/>
              <a:t>Окпе</a:t>
            </a:r>
            <a:r>
              <a:rPr lang="ru-RU" sz="1600" dirty="0" smtClean="0"/>
              <a:t> </a:t>
            </a:r>
            <a:r>
              <a:rPr lang="ru-RU" sz="1600" dirty="0" err="1" smtClean="0"/>
              <a:t>аарып</a:t>
            </a:r>
            <a:r>
              <a:rPr lang="ru-RU" sz="1600" dirty="0" smtClean="0"/>
              <a:t>, </a:t>
            </a:r>
            <a:r>
              <a:rPr lang="ru-RU" sz="1600" dirty="0" err="1" smtClean="0"/>
              <a:t>хоочураза</a:t>
            </a:r>
            <a:r>
              <a:rPr lang="ru-RU" sz="1600" dirty="0" smtClean="0"/>
              <a:t> </a:t>
            </a:r>
            <a:r>
              <a:rPr lang="ru-RU" sz="1600" dirty="0" err="1" smtClean="0"/>
              <a:t>кончуг</a:t>
            </a:r>
            <a:r>
              <a:rPr lang="ru-RU" sz="1600" dirty="0" smtClean="0"/>
              <a:t> </a:t>
            </a:r>
            <a:r>
              <a:rPr lang="ru-RU" sz="1600" dirty="0" err="1" smtClean="0"/>
              <a:t>багай</a:t>
            </a:r>
            <a:r>
              <a:rPr lang="ru-RU" sz="1600" dirty="0" smtClean="0"/>
              <a:t>,</a:t>
            </a:r>
          </a:p>
          <a:p>
            <a:pPr>
              <a:buNone/>
            </a:pPr>
            <a:r>
              <a:rPr lang="ru-RU" sz="1600" dirty="0" smtClean="0"/>
              <a:t>				</a:t>
            </a:r>
            <a:r>
              <a:rPr lang="ru-RU" sz="1600" dirty="0" err="1" smtClean="0"/>
              <a:t>Унуп</a:t>
            </a:r>
            <a:r>
              <a:rPr lang="ru-RU" sz="1600" dirty="0" smtClean="0"/>
              <a:t> </a:t>
            </a:r>
            <a:r>
              <a:rPr lang="ru-RU" sz="1600" dirty="0" err="1" smtClean="0"/>
              <a:t>барып</a:t>
            </a:r>
            <a:r>
              <a:rPr lang="ru-RU" sz="1600" dirty="0" smtClean="0"/>
              <a:t>, </a:t>
            </a:r>
            <a:r>
              <a:rPr lang="ru-RU" sz="1600" dirty="0" err="1" smtClean="0"/>
              <a:t>таакпылаары</a:t>
            </a:r>
            <a:r>
              <a:rPr lang="ru-RU" sz="1600" dirty="0" smtClean="0"/>
              <a:t> </a:t>
            </a:r>
            <a:r>
              <a:rPr lang="ru-RU" sz="1600" dirty="0" err="1" smtClean="0"/>
              <a:t>берге</a:t>
            </a:r>
            <a:r>
              <a:rPr lang="ru-RU" sz="1600" dirty="0" smtClean="0"/>
              <a:t> </a:t>
            </a:r>
            <a:r>
              <a:rPr lang="ru-RU" sz="1600" dirty="0" err="1" smtClean="0"/>
              <a:t>дивейн</a:t>
            </a:r>
            <a:endParaRPr lang="ru-RU" sz="1600" dirty="0" smtClean="0"/>
          </a:p>
          <a:p>
            <a:pPr>
              <a:buNone/>
            </a:pPr>
            <a:r>
              <a:rPr lang="ru-RU" sz="1600" dirty="0" smtClean="0"/>
              <a:t>				</a:t>
            </a:r>
            <a:r>
              <a:rPr lang="ru-RU" sz="1600" dirty="0" err="1" smtClean="0"/>
              <a:t>Улегерин</a:t>
            </a:r>
            <a:r>
              <a:rPr lang="ru-RU" sz="1600" dirty="0" smtClean="0"/>
              <a:t>, </a:t>
            </a:r>
            <a:r>
              <a:rPr lang="ru-RU" sz="1600" dirty="0" err="1" smtClean="0"/>
              <a:t>улуг</a:t>
            </a:r>
            <a:r>
              <a:rPr lang="ru-RU" sz="1600" dirty="0" smtClean="0"/>
              <a:t> кижи </a:t>
            </a:r>
            <a:r>
              <a:rPr lang="ru-RU" sz="1600" dirty="0" err="1" smtClean="0"/>
              <a:t>коргус</a:t>
            </a:r>
            <a:r>
              <a:rPr lang="ru-RU" sz="1600" dirty="0" smtClean="0"/>
              <a:t> </a:t>
            </a:r>
            <a:r>
              <a:rPr lang="ru-RU" sz="1600" dirty="0" err="1" smtClean="0"/>
              <a:t>акый</a:t>
            </a:r>
            <a:r>
              <a:rPr lang="ru-RU" sz="1600" dirty="0" smtClean="0"/>
              <a:t>!</a:t>
            </a:r>
          </a:p>
          <a:p>
            <a:pPr>
              <a:buNone/>
            </a:pPr>
            <a:endParaRPr lang="ru-RU" sz="1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85728"/>
            <a:ext cx="8143932" cy="1143000"/>
          </a:xfrm>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pPr algn="ctr"/>
            <a:r>
              <a:rPr lang="ru-RU" dirty="0" smtClean="0">
                <a:solidFill>
                  <a:schemeClr val="bg2">
                    <a:lumMod val="10000"/>
                  </a:schemeClr>
                </a:solidFill>
              </a:rPr>
              <a:t>«</a:t>
            </a:r>
            <a:r>
              <a:rPr lang="ru-RU" dirty="0" err="1" smtClean="0">
                <a:solidFill>
                  <a:schemeClr val="bg2">
                    <a:lumMod val="10000"/>
                  </a:schemeClr>
                </a:solidFill>
              </a:rPr>
              <a:t>Итпиктер</a:t>
            </a:r>
            <a:r>
              <a:rPr lang="ru-RU" dirty="0" smtClean="0">
                <a:solidFill>
                  <a:schemeClr val="bg2">
                    <a:lumMod val="10000"/>
                  </a:schemeClr>
                </a:solidFill>
              </a:rPr>
              <a:t> болгаш </a:t>
            </a:r>
            <a:r>
              <a:rPr lang="ru-RU" dirty="0" err="1" smtClean="0">
                <a:solidFill>
                  <a:schemeClr val="bg2">
                    <a:lumMod val="10000"/>
                  </a:schemeClr>
                </a:solidFill>
              </a:rPr>
              <a:t>оларнын</a:t>
            </a:r>
            <a:r>
              <a:rPr lang="ru-RU" dirty="0" smtClean="0">
                <a:solidFill>
                  <a:schemeClr val="bg2">
                    <a:lumMod val="10000"/>
                  </a:schemeClr>
                </a:solidFill>
              </a:rPr>
              <a:t> </a:t>
            </a:r>
            <a:r>
              <a:rPr lang="ru-RU" dirty="0" err="1" smtClean="0">
                <a:solidFill>
                  <a:schemeClr val="bg2">
                    <a:lumMod val="10000"/>
                  </a:schemeClr>
                </a:solidFill>
              </a:rPr>
              <a:t>оолдары</a:t>
            </a:r>
            <a:r>
              <a:rPr lang="ru-RU" dirty="0" smtClean="0">
                <a:solidFill>
                  <a:schemeClr val="bg2">
                    <a:lumMod val="10000"/>
                  </a:schemeClr>
                </a:solidFill>
              </a:rPr>
              <a:t>.»</a:t>
            </a:r>
            <a:endParaRPr lang="ru-RU" dirty="0">
              <a:solidFill>
                <a:schemeClr val="bg2">
                  <a:lumMod val="10000"/>
                </a:schemeClr>
              </a:solidFill>
            </a:endParaRPr>
          </a:p>
        </p:txBody>
      </p:sp>
      <p:sp>
        <p:nvSpPr>
          <p:cNvPr id="3" name="Содержимое 2"/>
          <p:cNvSpPr>
            <a:spLocks noGrp="1"/>
          </p:cNvSpPr>
          <p:nvPr>
            <p:ph sz="half" idx="1"/>
          </p:nvPr>
        </p:nvSpPr>
        <p:spPr>
          <a:xfrm>
            <a:off x="428596" y="1600200"/>
            <a:ext cx="4143404" cy="5043510"/>
          </a:xfrm>
        </p:spPr>
        <p:style>
          <a:lnRef idx="1">
            <a:schemeClr val="accent3"/>
          </a:lnRef>
          <a:fillRef idx="2">
            <a:schemeClr val="accent3"/>
          </a:fillRef>
          <a:effectRef idx="1">
            <a:schemeClr val="accent3"/>
          </a:effectRef>
          <a:fontRef idx="minor">
            <a:schemeClr val="dk1"/>
          </a:fontRef>
        </p:style>
        <p:txBody>
          <a:bodyPr>
            <a:normAutofit/>
          </a:bodyPr>
          <a:lstStyle/>
          <a:p>
            <a:pPr>
              <a:buNone/>
            </a:pPr>
            <a:endParaRPr lang="ru-RU" sz="1800" dirty="0" smtClean="0"/>
          </a:p>
          <a:p>
            <a:pPr>
              <a:buNone/>
            </a:pPr>
            <a:r>
              <a:rPr lang="ru-RU" sz="1800" b="1" dirty="0" smtClean="0">
                <a:solidFill>
                  <a:schemeClr val="bg2">
                    <a:lumMod val="10000"/>
                  </a:schemeClr>
                </a:solidFill>
              </a:rPr>
              <a:t>Автору : </a:t>
            </a:r>
            <a:r>
              <a:rPr lang="ru-RU" sz="1800" b="1" dirty="0" err="1" smtClean="0">
                <a:solidFill>
                  <a:schemeClr val="bg2">
                    <a:lumMod val="10000"/>
                  </a:schemeClr>
                </a:solidFill>
              </a:rPr>
              <a:t>Кужугет</a:t>
            </a:r>
            <a:r>
              <a:rPr lang="ru-RU" sz="1800" b="1" dirty="0" smtClean="0">
                <a:solidFill>
                  <a:schemeClr val="bg2">
                    <a:lumMod val="10000"/>
                  </a:schemeClr>
                </a:solidFill>
              </a:rPr>
              <a:t> </a:t>
            </a:r>
            <a:r>
              <a:rPr lang="ru-RU" sz="1800" b="1" dirty="0" err="1" smtClean="0">
                <a:solidFill>
                  <a:schemeClr val="bg2">
                    <a:lumMod val="10000"/>
                  </a:schemeClr>
                </a:solidFill>
              </a:rPr>
              <a:t>Сырга</a:t>
            </a:r>
            <a:r>
              <a:rPr lang="ru-RU" sz="1800" b="1" dirty="0" smtClean="0">
                <a:solidFill>
                  <a:schemeClr val="bg2">
                    <a:lumMod val="10000"/>
                  </a:schemeClr>
                </a:solidFill>
              </a:rPr>
              <a:t> -6 </a:t>
            </a:r>
            <a:r>
              <a:rPr lang="ru-RU" sz="1800" b="1" dirty="0" err="1" smtClean="0">
                <a:solidFill>
                  <a:schemeClr val="bg2">
                    <a:lumMod val="10000"/>
                  </a:schemeClr>
                </a:solidFill>
              </a:rPr>
              <a:t>кл</a:t>
            </a:r>
            <a:endParaRPr lang="ru-RU" sz="1800" b="1" dirty="0" smtClean="0">
              <a:solidFill>
                <a:schemeClr val="bg2">
                  <a:lumMod val="10000"/>
                </a:schemeClr>
              </a:solidFill>
            </a:endParaRPr>
          </a:p>
          <a:p>
            <a:pPr>
              <a:buNone/>
            </a:pPr>
            <a:endParaRPr lang="ru-RU" sz="1800" b="1" dirty="0" smtClean="0">
              <a:solidFill>
                <a:schemeClr val="bg2">
                  <a:lumMod val="10000"/>
                </a:schemeClr>
              </a:solidFill>
            </a:endParaRPr>
          </a:p>
          <a:p>
            <a:pPr>
              <a:buNone/>
            </a:pPr>
            <a:r>
              <a:rPr lang="ru-RU" sz="1800" b="1" dirty="0" err="1" smtClean="0">
                <a:solidFill>
                  <a:schemeClr val="bg2">
                    <a:lumMod val="10000"/>
                  </a:schemeClr>
                </a:solidFill>
              </a:rPr>
              <a:t>Итпиктер</a:t>
            </a:r>
            <a:r>
              <a:rPr lang="ru-RU" sz="1800" b="1" dirty="0" smtClean="0">
                <a:solidFill>
                  <a:schemeClr val="bg2">
                    <a:lumMod val="10000"/>
                  </a:schemeClr>
                </a:solidFill>
              </a:rPr>
              <a:t>: </a:t>
            </a:r>
            <a:r>
              <a:rPr lang="ru-RU" sz="1800" b="1" dirty="0" err="1" smtClean="0">
                <a:solidFill>
                  <a:schemeClr val="bg2">
                    <a:lumMod val="10000"/>
                  </a:schemeClr>
                </a:solidFill>
              </a:rPr>
              <a:t>Ачазы</a:t>
            </a:r>
            <a:r>
              <a:rPr lang="ru-RU" sz="1800" b="1" dirty="0" smtClean="0">
                <a:solidFill>
                  <a:schemeClr val="bg2">
                    <a:lumMod val="10000"/>
                  </a:schemeClr>
                </a:solidFill>
              </a:rPr>
              <a:t>- </a:t>
            </a:r>
            <a:r>
              <a:rPr lang="ru-RU" sz="1800" b="1" dirty="0" err="1" smtClean="0">
                <a:solidFill>
                  <a:schemeClr val="bg2">
                    <a:lumMod val="10000"/>
                  </a:schemeClr>
                </a:solidFill>
              </a:rPr>
              <a:t>Бурундукай</a:t>
            </a:r>
            <a:r>
              <a:rPr lang="ru-RU" sz="1800" b="1" dirty="0" smtClean="0">
                <a:solidFill>
                  <a:schemeClr val="bg2">
                    <a:lumMod val="10000"/>
                  </a:schemeClr>
                </a:solidFill>
              </a:rPr>
              <a:t> </a:t>
            </a:r>
            <a:r>
              <a:rPr lang="ru-RU" sz="1800" b="1" dirty="0" err="1" smtClean="0">
                <a:solidFill>
                  <a:schemeClr val="bg2">
                    <a:lumMod val="10000"/>
                  </a:schemeClr>
                </a:solidFill>
              </a:rPr>
              <a:t>Мерген</a:t>
            </a:r>
            <a:r>
              <a:rPr lang="ru-RU" sz="1800" b="1" dirty="0" smtClean="0">
                <a:solidFill>
                  <a:schemeClr val="bg2">
                    <a:lumMod val="10000"/>
                  </a:schemeClr>
                </a:solidFill>
              </a:rPr>
              <a:t> </a:t>
            </a:r>
          </a:p>
          <a:p>
            <a:pPr>
              <a:buNone/>
            </a:pPr>
            <a:r>
              <a:rPr lang="ru-RU" sz="1800" b="1" dirty="0" smtClean="0">
                <a:solidFill>
                  <a:schemeClr val="bg2">
                    <a:lumMod val="10000"/>
                  </a:schemeClr>
                </a:solidFill>
              </a:rPr>
              <a:t>                     </a:t>
            </a:r>
            <a:r>
              <a:rPr lang="ru-RU" sz="1800" b="1" dirty="0" err="1" smtClean="0">
                <a:solidFill>
                  <a:schemeClr val="bg2">
                    <a:lumMod val="10000"/>
                  </a:schemeClr>
                </a:solidFill>
              </a:rPr>
              <a:t>Авазы</a:t>
            </a:r>
            <a:r>
              <a:rPr lang="ru-RU" sz="1800" b="1" dirty="0" smtClean="0">
                <a:solidFill>
                  <a:schemeClr val="bg2">
                    <a:lumMod val="10000"/>
                  </a:schemeClr>
                </a:solidFill>
              </a:rPr>
              <a:t>- </a:t>
            </a:r>
            <a:r>
              <a:rPr lang="ru-RU" sz="1800" b="1" dirty="0" err="1" smtClean="0">
                <a:solidFill>
                  <a:schemeClr val="bg2">
                    <a:lumMod val="10000"/>
                  </a:schemeClr>
                </a:solidFill>
              </a:rPr>
              <a:t>Салчак</a:t>
            </a:r>
            <a:r>
              <a:rPr lang="ru-RU" sz="1800" b="1" dirty="0" smtClean="0">
                <a:solidFill>
                  <a:schemeClr val="bg2">
                    <a:lumMod val="10000"/>
                  </a:schemeClr>
                </a:solidFill>
              </a:rPr>
              <a:t> </a:t>
            </a:r>
            <a:r>
              <a:rPr lang="ru-RU" sz="1800" b="1" dirty="0" err="1" smtClean="0">
                <a:solidFill>
                  <a:schemeClr val="bg2">
                    <a:lumMod val="10000"/>
                  </a:schemeClr>
                </a:solidFill>
              </a:rPr>
              <a:t>Сюзана</a:t>
            </a:r>
            <a:r>
              <a:rPr lang="ru-RU" sz="1800" b="1" dirty="0" smtClean="0">
                <a:solidFill>
                  <a:schemeClr val="bg2">
                    <a:lumMod val="10000"/>
                  </a:schemeClr>
                </a:solidFill>
              </a:rPr>
              <a:t> </a:t>
            </a:r>
          </a:p>
          <a:p>
            <a:pPr>
              <a:buNone/>
            </a:pPr>
            <a:endParaRPr lang="ru-RU" sz="1800" b="1" dirty="0" smtClean="0">
              <a:solidFill>
                <a:schemeClr val="bg2">
                  <a:lumMod val="10000"/>
                </a:schemeClr>
              </a:solidFill>
            </a:endParaRPr>
          </a:p>
          <a:p>
            <a:pPr>
              <a:buNone/>
            </a:pPr>
            <a:r>
              <a:rPr lang="ru-RU" sz="1800" b="1" dirty="0" smtClean="0">
                <a:solidFill>
                  <a:schemeClr val="bg2">
                    <a:lumMod val="10000"/>
                  </a:schemeClr>
                </a:solidFill>
              </a:rPr>
              <a:t>       </a:t>
            </a:r>
            <a:r>
              <a:rPr lang="ru-RU" sz="1800" b="1" dirty="0" err="1" smtClean="0">
                <a:solidFill>
                  <a:schemeClr val="bg2">
                    <a:lumMod val="10000"/>
                  </a:schemeClr>
                </a:solidFill>
              </a:rPr>
              <a:t>Оолдары</a:t>
            </a:r>
            <a:r>
              <a:rPr lang="ru-RU" sz="1800" b="1" dirty="0" smtClean="0">
                <a:solidFill>
                  <a:schemeClr val="bg2">
                    <a:lumMod val="10000"/>
                  </a:schemeClr>
                </a:solidFill>
              </a:rPr>
              <a:t>: </a:t>
            </a:r>
            <a:r>
              <a:rPr lang="ru-RU" sz="1800" b="1" dirty="0" err="1" smtClean="0">
                <a:solidFill>
                  <a:schemeClr val="bg2">
                    <a:lumMod val="10000"/>
                  </a:schemeClr>
                </a:solidFill>
              </a:rPr>
              <a:t>улуг</a:t>
            </a:r>
            <a:r>
              <a:rPr lang="ru-RU" sz="1800" b="1" dirty="0" smtClean="0">
                <a:solidFill>
                  <a:schemeClr val="bg2">
                    <a:lumMod val="10000"/>
                  </a:schemeClr>
                </a:solidFill>
              </a:rPr>
              <a:t> </a:t>
            </a:r>
            <a:r>
              <a:rPr lang="ru-RU" sz="1800" b="1" dirty="0" err="1" smtClean="0">
                <a:solidFill>
                  <a:schemeClr val="bg2">
                    <a:lumMod val="10000"/>
                  </a:schemeClr>
                </a:solidFill>
              </a:rPr>
              <a:t>оглу</a:t>
            </a:r>
            <a:r>
              <a:rPr lang="ru-RU" sz="1800" b="1" dirty="0" smtClean="0">
                <a:solidFill>
                  <a:schemeClr val="bg2">
                    <a:lumMod val="10000"/>
                  </a:schemeClr>
                </a:solidFill>
              </a:rPr>
              <a:t> - </a:t>
            </a:r>
            <a:r>
              <a:rPr lang="ru-RU" sz="1800" b="1" dirty="0" err="1" smtClean="0">
                <a:solidFill>
                  <a:schemeClr val="bg2">
                    <a:lumMod val="10000"/>
                  </a:schemeClr>
                </a:solidFill>
              </a:rPr>
              <a:t>Донгак</a:t>
            </a:r>
            <a:r>
              <a:rPr lang="ru-RU" sz="1800" b="1" dirty="0" smtClean="0">
                <a:solidFill>
                  <a:schemeClr val="bg2">
                    <a:lumMod val="10000"/>
                  </a:schemeClr>
                </a:solidFill>
              </a:rPr>
              <a:t> </a:t>
            </a:r>
            <a:r>
              <a:rPr lang="ru-RU" sz="1800" b="1" dirty="0" err="1" smtClean="0">
                <a:solidFill>
                  <a:schemeClr val="bg2">
                    <a:lumMod val="10000"/>
                  </a:schemeClr>
                </a:solidFill>
              </a:rPr>
              <a:t>Чингис</a:t>
            </a:r>
            <a:endParaRPr lang="ru-RU" sz="1800" b="1" dirty="0" smtClean="0">
              <a:solidFill>
                <a:schemeClr val="bg2">
                  <a:lumMod val="10000"/>
                </a:schemeClr>
              </a:solidFill>
            </a:endParaRPr>
          </a:p>
          <a:p>
            <a:pPr>
              <a:buNone/>
            </a:pPr>
            <a:r>
              <a:rPr lang="ru-RU" sz="1800" b="1" dirty="0" smtClean="0">
                <a:solidFill>
                  <a:schemeClr val="bg2">
                    <a:lumMod val="10000"/>
                  </a:schemeClr>
                </a:solidFill>
              </a:rPr>
              <a:t>           </a:t>
            </a:r>
            <a:r>
              <a:rPr lang="ru-RU" sz="1800" b="1" dirty="0" err="1" smtClean="0">
                <a:solidFill>
                  <a:schemeClr val="bg2">
                    <a:lumMod val="10000"/>
                  </a:schemeClr>
                </a:solidFill>
              </a:rPr>
              <a:t>Дунмалары</a:t>
            </a:r>
            <a:r>
              <a:rPr lang="ru-RU" sz="1800" b="1" dirty="0" smtClean="0">
                <a:solidFill>
                  <a:schemeClr val="bg2">
                    <a:lumMod val="10000"/>
                  </a:schemeClr>
                </a:solidFill>
              </a:rPr>
              <a:t>: </a:t>
            </a:r>
            <a:r>
              <a:rPr lang="ru-RU" sz="1800" b="1" dirty="0" err="1" smtClean="0">
                <a:solidFill>
                  <a:schemeClr val="bg2">
                    <a:lumMod val="10000"/>
                  </a:schemeClr>
                </a:solidFill>
              </a:rPr>
              <a:t>ОоржакЧылгычы</a:t>
            </a:r>
            <a:endParaRPr lang="ru-RU" sz="1800" b="1" dirty="0" smtClean="0">
              <a:solidFill>
                <a:schemeClr val="bg2">
                  <a:lumMod val="10000"/>
                </a:schemeClr>
              </a:solidFill>
            </a:endParaRPr>
          </a:p>
          <a:p>
            <a:pPr>
              <a:buNone/>
            </a:pPr>
            <a:r>
              <a:rPr lang="ru-RU" sz="1800" b="1" dirty="0" smtClean="0">
                <a:solidFill>
                  <a:schemeClr val="bg2">
                    <a:lumMod val="10000"/>
                  </a:schemeClr>
                </a:solidFill>
              </a:rPr>
              <a:t>                                    </a:t>
            </a:r>
            <a:r>
              <a:rPr lang="ru-RU" sz="1800" b="1" dirty="0" err="1" smtClean="0">
                <a:solidFill>
                  <a:schemeClr val="bg2">
                    <a:lumMod val="10000"/>
                  </a:schemeClr>
                </a:solidFill>
              </a:rPr>
              <a:t>Суге-Маадыр</a:t>
            </a:r>
            <a:r>
              <a:rPr lang="ru-RU" sz="1800" b="1" dirty="0" smtClean="0">
                <a:solidFill>
                  <a:schemeClr val="bg2">
                    <a:lumMod val="10000"/>
                  </a:schemeClr>
                </a:solidFill>
              </a:rPr>
              <a:t> </a:t>
            </a:r>
            <a:r>
              <a:rPr lang="ru-RU" sz="1800" b="1" dirty="0" err="1" smtClean="0">
                <a:solidFill>
                  <a:schemeClr val="bg2">
                    <a:lumMod val="10000"/>
                  </a:schemeClr>
                </a:solidFill>
              </a:rPr>
              <a:t>Начын</a:t>
            </a:r>
            <a:endParaRPr lang="ru-RU" sz="1800" b="1" dirty="0" smtClean="0">
              <a:solidFill>
                <a:schemeClr val="bg2">
                  <a:lumMod val="10000"/>
                </a:schemeClr>
              </a:solidFill>
            </a:endParaRPr>
          </a:p>
          <a:p>
            <a:pPr>
              <a:buNone/>
            </a:pPr>
            <a:r>
              <a:rPr lang="ru-RU" sz="1800" b="1" dirty="0" smtClean="0">
                <a:solidFill>
                  <a:schemeClr val="bg2">
                    <a:lumMod val="10000"/>
                  </a:schemeClr>
                </a:solidFill>
              </a:rPr>
              <a:t>                                    </a:t>
            </a:r>
            <a:r>
              <a:rPr lang="ru-RU" sz="1800" b="1" dirty="0" err="1" smtClean="0">
                <a:solidFill>
                  <a:schemeClr val="bg2">
                    <a:lumMod val="10000"/>
                  </a:schemeClr>
                </a:solidFill>
              </a:rPr>
              <a:t>Суктермаа</a:t>
            </a:r>
            <a:r>
              <a:rPr lang="ru-RU" sz="1800" b="1" dirty="0" smtClean="0">
                <a:solidFill>
                  <a:schemeClr val="bg2">
                    <a:lumMod val="10000"/>
                  </a:schemeClr>
                </a:solidFill>
              </a:rPr>
              <a:t> Саша</a:t>
            </a:r>
          </a:p>
          <a:p>
            <a:pPr>
              <a:buNone/>
            </a:pPr>
            <a:r>
              <a:rPr lang="ru-RU" sz="1800" b="1" dirty="0" smtClean="0">
                <a:solidFill>
                  <a:schemeClr val="bg2">
                    <a:lumMod val="10000"/>
                  </a:schemeClr>
                </a:solidFill>
              </a:rPr>
              <a:t>                                   </a:t>
            </a:r>
            <a:r>
              <a:rPr lang="en-US" sz="1800" b="1" dirty="0" smtClean="0">
                <a:solidFill>
                  <a:schemeClr val="bg2">
                    <a:lumMod val="10000"/>
                  </a:schemeClr>
                </a:solidFill>
              </a:rPr>
              <a:t> </a:t>
            </a:r>
            <a:r>
              <a:rPr lang="ru-RU" sz="1800" b="1" dirty="0" err="1" smtClean="0">
                <a:solidFill>
                  <a:schemeClr val="bg2">
                    <a:lumMod val="10000"/>
                  </a:schemeClr>
                </a:solidFill>
              </a:rPr>
              <a:t>Санчат</a:t>
            </a:r>
            <a:r>
              <a:rPr lang="ru-RU" sz="1800" b="1" dirty="0" smtClean="0">
                <a:solidFill>
                  <a:schemeClr val="bg2">
                    <a:lumMod val="10000"/>
                  </a:schemeClr>
                </a:solidFill>
              </a:rPr>
              <a:t> </a:t>
            </a:r>
            <a:r>
              <a:rPr lang="ru-RU" sz="1800" b="1" dirty="0" err="1" smtClean="0">
                <a:solidFill>
                  <a:schemeClr val="bg2">
                    <a:lumMod val="10000"/>
                  </a:schemeClr>
                </a:solidFill>
              </a:rPr>
              <a:t>Буяндай</a:t>
            </a:r>
            <a:endParaRPr lang="ru-RU" sz="1800" b="1" dirty="0" smtClean="0">
              <a:solidFill>
                <a:schemeClr val="bg2">
                  <a:lumMod val="10000"/>
                </a:schemeClr>
              </a:solidFill>
            </a:endParaRPr>
          </a:p>
          <a:p>
            <a:pPr>
              <a:buNone/>
            </a:pPr>
            <a:r>
              <a:rPr lang="ru-RU" sz="1800" b="1" dirty="0" smtClean="0">
                <a:solidFill>
                  <a:schemeClr val="bg2">
                    <a:lumMod val="10000"/>
                  </a:schemeClr>
                </a:solidFill>
              </a:rPr>
              <a:t>                                    </a:t>
            </a:r>
            <a:r>
              <a:rPr lang="ru-RU" sz="1800" b="1" dirty="0" err="1" smtClean="0">
                <a:solidFill>
                  <a:schemeClr val="bg2">
                    <a:lumMod val="10000"/>
                  </a:schemeClr>
                </a:solidFill>
              </a:rPr>
              <a:t>Саая</a:t>
            </a:r>
            <a:r>
              <a:rPr lang="ru-RU" sz="1800" b="1" dirty="0" smtClean="0">
                <a:solidFill>
                  <a:schemeClr val="bg2">
                    <a:lumMod val="10000"/>
                  </a:schemeClr>
                </a:solidFill>
              </a:rPr>
              <a:t> </a:t>
            </a:r>
            <a:r>
              <a:rPr lang="ru-RU" sz="1800" b="1" dirty="0" err="1" smtClean="0">
                <a:solidFill>
                  <a:schemeClr val="bg2">
                    <a:lumMod val="10000"/>
                  </a:schemeClr>
                </a:solidFill>
              </a:rPr>
              <a:t>Чингис</a:t>
            </a:r>
            <a:endParaRPr lang="ru-RU" sz="1800" b="1" dirty="0" smtClean="0">
              <a:solidFill>
                <a:schemeClr val="bg2">
                  <a:lumMod val="10000"/>
                </a:schemeClr>
              </a:solidFill>
            </a:endParaRPr>
          </a:p>
          <a:p>
            <a:pPr>
              <a:buNone/>
            </a:pPr>
            <a:r>
              <a:rPr lang="ru-RU" sz="1800" b="1" dirty="0" smtClean="0">
                <a:solidFill>
                  <a:schemeClr val="bg2">
                    <a:lumMod val="10000"/>
                  </a:schemeClr>
                </a:solidFill>
              </a:rPr>
              <a:t>                                    </a:t>
            </a:r>
            <a:r>
              <a:rPr lang="ru-RU" sz="1800" b="1" dirty="0" err="1" smtClean="0">
                <a:solidFill>
                  <a:schemeClr val="bg2">
                    <a:lumMod val="10000"/>
                  </a:schemeClr>
                </a:solidFill>
              </a:rPr>
              <a:t>Килин</a:t>
            </a:r>
            <a:r>
              <a:rPr lang="ru-RU" sz="1800" b="1" dirty="0" smtClean="0">
                <a:solidFill>
                  <a:schemeClr val="bg2">
                    <a:lumMod val="10000"/>
                  </a:schemeClr>
                </a:solidFill>
              </a:rPr>
              <a:t> </a:t>
            </a:r>
            <a:r>
              <a:rPr lang="ru-RU" sz="1800" b="1" dirty="0" err="1" smtClean="0">
                <a:solidFill>
                  <a:schemeClr val="bg2">
                    <a:lumMod val="10000"/>
                  </a:schemeClr>
                </a:solidFill>
              </a:rPr>
              <a:t>Менги</a:t>
            </a:r>
            <a:endParaRPr lang="ru-RU" sz="1800" b="1" dirty="0">
              <a:solidFill>
                <a:schemeClr val="bg2">
                  <a:lumMod val="10000"/>
                </a:schemeClr>
              </a:solidFill>
            </a:endParaRPr>
          </a:p>
        </p:txBody>
      </p:sp>
      <p:pic>
        <p:nvPicPr>
          <p:cNvPr id="1026" name="Picture 2" descr="C:\Documents and Settings\Admin\Рабочий стол\удод\images (2).jpg"/>
          <p:cNvPicPr>
            <a:picLocks noGrp="1" noChangeAspect="1" noChangeArrowheads="1"/>
          </p:cNvPicPr>
          <p:nvPr>
            <p:ph sz="half" idx="2"/>
          </p:nvPr>
        </p:nvPicPr>
        <p:blipFill>
          <a:blip r:embed="rId3"/>
          <a:srcRect/>
          <a:stretch>
            <a:fillRect/>
          </a:stretch>
        </p:blipFill>
        <p:spPr bwMode="auto">
          <a:xfrm>
            <a:off x="4786314" y="1571612"/>
            <a:ext cx="3786214" cy="2000264"/>
          </a:xfrm>
          <a:prstGeom prst="rect">
            <a:avLst/>
          </a:prstGeom>
          <a:noFill/>
        </p:spPr>
      </p:pic>
      <p:pic>
        <p:nvPicPr>
          <p:cNvPr id="1028" name="Picture 4" descr="C:\Documents and Settings\Admin\Рабочий стол\удод\Udody_Para_P5284229.JPG"/>
          <p:cNvPicPr>
            <a:picLocks noChangeAspect="1" noChangeArrowheads="1"/>
          </p:cNvPicPr>
          <p:nvPr/>
        </p:nvPicPr>
        <p:blipFill>
          <a:blip r:embed="rId4"/>
          <a:srcRect/>
          <a:stretch>
            <a:fillRect/>
          </a:stretch>
        </p:blipFill>
        <p:spPr bwMode="auto">
          <a:xfrm>
            <a:off x="4786314" y="3786190"/>
            <a:ext cx="3786214" cy="285752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44" y="142852"/>
            <a:ext cx="8858312" cy="6500858"/>
          </a:xfrm>
        </p:spPr>
        <p:style>
          <a:lnRef idx="1">
            <a:schemeClr val="accent2"/>
          </a:lnRef>
          <a:fillRef idx="2">
            <a:schemeClr val="accent2"/>
          </a:fillRef>
          <a:effectRef idx="1">
            <a:schemeClr val="accent2"/>
          </a:effectRef>
          <a:fontRef idx="minor">
            <a:schemeClr val="dk1"/>
          </a:fontRef>
        </p:style>
        <p:txBody>
          <a:bodyPr>
            <a:noAutofit/>
          </a:bodyPr>
          <a:lstStyle/>
          <a:p>
            <a:pPr algn="l"/>
            <a:r>
              <a:rPr lang="ru-RU" sz="1800" dirty="0" smtClean="0">
                <a:solidFill>
                  <a:schemeClr val="accent1">
                    <a:lumMod val="75000"/>
                  </a:schemeClr>
                </a:solidFill>
              </a:rPr>
              <a:t/>
            </a:r>
            <a:br>
              <a:rPr lang="ru-RU" sz="1800" dirty="0" smtClean="0">
                <a:solidFill>
                  <a:schemeClr val="accent1">
                    <a:lumMod val="75000"/>
                  </a:schemeClr>
                </a:solidFill>
              </a:rPr>
            </a:br>
            <a:r>
              <a:rPr lang="ru-RU" sz="1800" dirty="0" smtClean="0">
                <a:solidFill>
                  <a:schemeClr val="accent1">
                    <a:lumMod val="75000"/>
                  </a:schemeClr>
                </a:solidFill>
              </a:rPr>
              <a:t>           </a:t>
            </a:r>
            <a:r>
              <a:rPr lang="ru-RU" sz="2400" dirty="0" err="1" smtClean="0">
                <a:solidFill>
                  <a:srgbClr val="0070C0"/>
                </a:solidFill>
              </a:rPr>
              <a:t>Бир-ле</a:t>
            </a:r>
            <a:r>
              <a:rPr lang="ru-RU" sz="2400" dirty="0" smtClean="0">
                <a:solidFill>
                  <a:srgbClr val="0070C0"/>
                </a:solidFill>
              </a:rPr>
              <a:t> </a:t>
            </a:r>
            <a:r>
              <a:rPr lang="ru-RU" sz="2400" dirty="0" err="1" smtClean="0">
                <a:solidFill>
                  <a:srgbClr val="0070C0"/>
                </a:solidFill>
              </a:rPr>
              <a:t>эртен</a:t>
            </a:r>
            <a:r>
              <a:rPr lang="ru-RU" sz="2400" dirty="0" smtClean="0">
                <a:solidFill>
                  <a:srgbClr val="0070C0"/>
                </a:solidFill>
              </a:rPr>
              <a:t> </a:t>
            </a:r>
            <a:r>
              <a:rPr lang="ru-RU" sz="2400" dirty="0" err="1" smtClean="0">
                <a:solidFill>
                  <a:srgbClr val="0070C0"/>
                </a:solidFill>
              </a:rPr>
              <a:t>ийи</a:t>
            </a:r>
            <a:r>
              <a:rPr lang="ru-RU" sz="2400" dirty="0" smtClean="0">
                <a:solidFill>
                  <a:srgbClr val="0070C0"/>
                </a:solidFill>
              </a:rPr>
              <a:t> </a:t>
            </a:r>
            <a:r>
              <a:rPr lang="ru-RU" sz="2400" dirty="0" err="1" smtClean="0">
                <a:solidFill>
                  <a:srgbClr val="0070C0"/>
                </a:solidFill>
              </a:rPr>
              <a:t>чонук</a:t>
            </a:r>
            <a:r>
              <a:rPr lang="ru-RU" sz="2400" dirty="0" smtClean="0">
                <a:solidFill>
                  <a:srgbClr val="0070C0"/>
                </a:solidFill>
              </a:rPr>
              <a:t> </a:t>
            </a:r>
            <a:r>
              <a:rPr lang="ru-RU" sz="2400" dirty="0" err="1" smtClean="0">
                <a:solidFill>
                  <a:srgbClr val="0070C0"/>
                </a:solidFill>
              </a:rPr>
              <a:t>итпиктер</a:t>
            </a:r>
            <a:r>
              <a:rPr lang="ru-RU" sz="2400" dirty="0" smtClean="0">
                <a:solidFill>
                  <a:srgbClr val="0070C0"/>
                </a:solidFill>
              </a:rPr>
              <a:t> </a:t>
            </a:r>
            <a:r>
              <a:rPr lang="ru-RU" sz="2400" dirty="0" err="1" smtClean="0">
                <a:solidFill>
                  <a:srgbClr val="0070C0"/>
                </a:solidFill>
              </a:rPr>
              <a:t>бо</a:t>
            </a:r>
            <a:r>
              <a:rPr lang="ru-RU" sz="2400" dirty="0" smtClean="0">
                <a:solidFill>
                  <a:srgbClr val="0070C0"/>
                </a:solidFill>
              </a:rPr>
              <a:t> </a:t>
            </a:r>
            <a:r>
              <a:rPr lang="ru-RU" sz="2400" dirty="0" err="1" smtClean="0">
                <a:solidFill>
                  <a:srgbClr val="0070C0"/>
                </a:solidFill>
              </a:rPr>
              <a:t>удаада</a:t>
            </a:r>
            <a:r>
              <a:rPr lang="ru-RU" sz="2400" dirty="0" smtClean="0">
                <a:solidFill>
                  <a:srgbClr val="0070C0"/>
                </a:solidFill>
              </a:rPr>
              <a:t> </a:t>
            </a:r>
            <a:r>
              <a:rPr lang="ru-RU" sz="2400" dirty="0" err="1" smtClean="0">
                <a:solidFill>
                  <a:srgbClr val="0070C0"/>
                </a:solidFill>
              </a:rPr>
              <a:t>уязындан-даа</a:t>
            </a:r>
            <a:r>
              <a:rPr lang="ru-RU" sz="2400" dirty="0" smtClean="0">
                <a:solidFill>
                  <a:srgbClr val="0070C0"/>
                </a:solidFill>
              </a:rPr>
              <a:t> </a:t>
            </a:r>
            <a:r>
              <a:rPr lang="ru-RU" sz="2400" dirty="0" err="1" smtClean="0">
                <a:solidFill>
                  <a:srgbClr val="0070C0"/>
                </a:solidFill>
              </a:rPr>
              <a:t>ужуп</a:t>
            </a:r>
            <a:r>
              <a:rPr lang="ru-RU" sz="2400" dirty="0" smtClean="0">
                <a:solidFill>
                  <a:srgbClr val="0070C0"/>
                </a:solidFill>
              </a:rPr>
              <a:t> </a:t>
            </a:r>
            <a:r>
              <a:rPr lang="ru-RU" sz="2400" dirty="0" err="1" smtClean="0">
                <a:solidFill>
                  <a:srgbClr val="0070C0"/>
                </a:solidFill>
              </a:rPr>
              <a:t>унуп</a:t>
            </a:r>
            <a:r>
              <a:rPr lang="ru-RU" sz="2400" dirty="0" smtClean="0">
                <a:solidFill>
                  <a:srgbClr val="0070C0"/>
                </a:solidFill>
              </a:rPr>
              <a:t> </a:t>
            </a:r>
            <a:r>
              <a:rPr lang="ru-RU" sz="2400" dirty="0" err="1" smtClean="0">
                <a:solidFill>
                  <a:srgbClr val="0070C0"/>
                </a:solidFill>
              </a:rPr>
              <a:t>албас</a:t>
            </a:r>
            <a:r>
              <a:rPr lang="ru-RU" sz="2400" dirty="0" smtClean="0">
                <a:solidFill>
                  <a:srgbClr val="0070C0"/>
                </a:solidFill>
              </a:rPr>
              <a:t> </a:t>
            </a:r>
            <a:r>
              <a:rPr lang="ru-RU" sz="2400" dirty="0" err="1" smtClean="0">
                <a:solidFill>
                  <a:srgbClr val="0070C0"/>
                </a:solidFill>
              </a:rPr>
              <a:t>апарганын</a:t>
            </a:r>
            <a:r>
              <a:rPr lang="ru-RU" sz="2400" dirty="0" smtClean="0">
                <a:solidFill>
                  <a:srgbClr val="0070C0"/>
                </a:solidFill>
              </a:rPr>
              <a:t> </a:t>
            </a:r>
            <a:r>
              <a:rPr lang="ru-RU" sz="2400" dirty="0" err="1" smtClean="0">
                <a:solidFill>
                  <a:srgbClr val="0070C0"/>
                </a:solidFill>
              </a:rPr>
              <a:t>билип</a:t>
            </a:r>
            <a:r>
              <a:rPr lang="ru-RU" sz="2400" dirty="0" smtClean="0">
                <a:solidFill>
                  <a:srgbClr val="0070C0"/>
                </a:solidFill>
              </a:rPr>
              <a:t> </a:t>
            </a:r>
            <a:r>
              <a:rPr lang="ru-RU" sz="2400" dirty="0" err="1" smtClean="0">
                <a:solidFill>
                  <a:srgbClr val="0070C0"/>
                </a:solidFill>
              </a:rPr>
              <a:t>кааннар</a:t>
            </a:r>
            <a:r>
              <a:rPr lang="ru-RU" sz="2400" dirty="0" smtClean="0">
                <a:solidFill>
                  <a:srgbClr val="0070C0"/>
                </a:solidFill>
              </a:rPr>
              <a:t>. </a:t>
            </a:r>
            <a:r>
              <a:rPr lang="ru-RU" sz="2400" dirty="0" err="1" smtClean="0">
                <a:solidFill>
                  <a:srgbClr val="0070C0"/>
                </a:solidFill>
              </a:rPr>
              <a:t>Аяс</a:t>
            </a:r>
            <a:r>
              <a:rPr lang="ru-RU" sz="2400" dirty="0" smtClean="0">
                <a:solidFill>
                  <a:srgbClr val="0070C0"/>
                </a:solidFill>
              </a:rPr>
              <a:t>, </a:t>
            </a:r>
            <a:r>
              <a:rPr lang="ru-RU" sz="2400" dirty="0" err="1" smtClean="0">
                <a:solidFill>
                  <a:srgbClr val="0070C0"/>
                </a:solidFill>
              </a:rPr>
              <a:t>чырык</a:t>
            </a:r>
            <a:r>
              <a:rPr lang="ru-RU" sz="2400" dirty="0" smtClean="0">
                <a:solidFill>
                  <a:srgbClr val="0070C0"/>
                </a:solidFill>
              </a:rPr>
              <a:t> </a:t>
            </a:r>
            <a:r>
              <a:rPr lang="ru-RU" sz="2400" dirty="0" err="1" smtClean="0">
                <a:solidFill>
                  <a:srgbClr val="0070C0"/>
                </a:solidFill>
              </a:rPr>
              <a:t>хунче</a:t>
            </a:r>
            <a:r>
              <a:rPr lang="ru-RU" sz="2400" dirty="0" smtClean="0">
                <a:solidFill>
                  <a:srgbClr val="0070C0"/>
                </a:solidFill>
              </a:rPr>
              <a:t> </a:t>
            </a:r>
            <a:r>
              <a:rPr lang="ru-RU" sz="2400" dirty="0" err="1" smtClean="0">
                <a:solidFill>
                  <a:srgbClr val="0070C0"/>
                </a:solidFill>
              </a:rPr>
              <a:t>коорге</a:t>
            </a:r>
            <a:r>
              <a:rPr lang="ru-RU" sz="2400" dirty="0" smtClean="0">
                <a:solidFill>
                  <a:srgbClr val="0070C0"/>
                </a:solidFill>
              </a:rPr>
              <a:t>, </a:t>
            </a:r>
            <a:r>
              <a:rPr lang="ru-RU" sz="2400" dirty="0" err="1" smtClean="0">
                <a:solidFill>
                  <a:srgbClr val="0070C0"/>
                </a:solidFill>
              </a:rPr>
              <a:t>чуу-даа</a:t>
            </a:r>
            <a:r>
              <a:rPr lang="ru-RU" sz="2400" dirty="0" smtClean="0">
                <a:solidFill>
                  <a:srgbClr val="0070C0"/>
                </a:solidFill>
              </a:rPr>
              <a:t> </a:t>
            </a:r>
            <a:r>
              <a:rPr lang="ru-RU" sz="2400" dirty="0" err="1" smtClean="0">
                <a:solidFill>
                  <a:srgbClr val="0070C0"/>
                </a:solidFill>
              </a:rPr>
              <a:t>барык</a:t>
            </a:r>
            <a:r>
              <a:rPr lang="ru-RU" sz="2400" dirty="0" smtClean="0">
                <a:solidFill>
                  <a:srgbClr val="0070C0"/>
                </a:solidFill>
              </a:rPr>
              <a:t> </a:t>
            </a:r>
            <a:r>
              <a:rPr lang="ru-RU" sz="2400" dirty="0" err="1" smtClean="0">
                <a:solidFill>
                  <a:srgbClr val="0070C0"/>
                </a:solidFill>
              </a:rPr>
              <a:t>козулбес</a:t>
            </a:r>
            <a:r>
              <a:rPr lang="ru-RU" sz="2400" dirty="0" smtClean="0">
                <a:solidFill>
                  <a:srgbClr val="0070C0"/>
                </a:solidFill>
              </a:rPr>
              <a:t> – </a:t>
            </a:r>
            <a:r>
              <a:rPr lang="ru-RU" sz="2400" dirty="0" err="1" smtClean="0">
                <a:solidFill>
                  <a:srgbClr val="0070C0"/>
                </a:solidFill>
              </a:rPr>
              <a:t>карактары</a:t>
            </a:r>
            <a:r>
              <a:rPr lang="ru-RU" sz="2400" dirty="0" smtClean="0">
                <a:solidFill>
                  <a:srgbClr val="0070C0"/>
                </a:solidFill>
              </a:rPr>
              <a:t> </a:t>
            </a:r>
            <a:r>
              <a:rPr lang="ru-RU" sz="2400" dirty="0" err="1" smtClean="0">
                <a:solidFill>
                  <a:srgbClr val="0070C0"/>
                </a:solidFill>
              </a:rPr>
              <a:t>ковуктелир</a:t>
            </a:r>
            <a:r>
              <a:rPr lang="ru-RU" sz="2400" dirty="0" smtClean="0">
                <a:solidFill>
                  <a:srgbClr val="0070C0"/>
                </a:solidFill>
              </a:rPr>
              <a:t>, </a:t>
            </a:r>
            <a:r>
              <a:rPr lang="ru-RU" sz="2400" dirty="0" err="1" smtClean="0">
                <a:solidFill>
                  <a:srgbClr val="0070C0"/>
                </a:solidFill>
              </a:rPr>
              <a:t>четпестээни</a:t>
            </a:r>
            <a:r>
              <a:rPr lang="ru-RU" sz="2400" dirty="0" smtClean="0">
                <a:solidFill>
                  <a:srgbClr val="0070C0"/>
                </a:solidFill>
              </a:rPr>
              <a:t> </a:t>
            </a:r>
            <a:r>
              <a:rPr lang="ru-RU" sz="2400" dirty="0" err="1" smtClean="0">
                <a:solidFill>
                  <a:srgbClr val="0070C0"/>
                </a:solidFill>
              </a:rPr>
              <a:t>ол</a:t>
            </a:r>
            <a:r>
              <a:rPr lang="ru-RU" sz="2400" dirty="0" smtClean="0">
                <a:solidFill>
                  <a:srgbClr val="0070C0"/>
                </a:solidFill>
              </a:rPr>
              <a:t> </a:t>
            </a:r>
            <a:r>
              <a:rPr lang="ru-RU" sz="2400" dirty="0" err="1" smtClean="0">
                <a:solidFill>
                  <a:srgbClr val="0070C0"/>
                </a:solidFill>
              </a:rPr>
              <a:t>болган</a:t>
            </a:r>
            <a:r>
              <a:rPr lang="ru-RU" sz="2400" dirty="0" smtClean="0">
                <a:solidFill>
                  <a:srgbClr val="0070C0"/>
                </a:solidFill>
              </a:rPr>
              <a:t>.</a:t>
            </a:r>
            <a:br>
              <a:rPr lang="ru-RU" sz="2400" dirty="0" smtClean="0">
                <a:solidFill>
                  <a:srgbClr val="0070C0"/>
                </a:solidFill>
              </a:rPr>
            </a:br>
            <a:r>
              <a:rPr lang="ru-RU" sz="2400" dirty="0" smtClean="0">
                <a:solidFill>
                  <a:srgbClr val="0070C0"/>
                </a:solidFill>
              </a:rPr>
              <a:t>         </a:t>
            </a:r>
            <a:r>
              <a:rPr lang="ru-RU" sz="2400" dirty="0" err="1" smtClean="0">
                <a:solidFill>
                  <a:srgbClr val="0070C0"/>
                </a:solidFill>
              </a:rPr>
              <a:t>Кырып</a:t>
            </a:r>
            <a:r>
              <a:rPr lang="ru-RU" sz="2400" dirty="0" smtClean="0">
                <a:solidFill>
                  <a:srgbClr val="0070C0"/>
                </a:solidFill>
              </a:rPr>
              <a:t> деп </a:t>
            </a:r>
            <a:r>
              <a:rPr lang="ru-RU" sz="2400" dirty="0" err="1" smtClean="0">
                <a:solidFill>
                  <a:srgbClr val="0070C0"/>
                </a:solidFill>
              </a:rPr>
              <a:t>чуве</a:t>
            </a:r>
            <a:r>
              <a:rPr lang="ru-RU" sz="2400" dirty="0" smtClean="0">
                <a:solidFill>
                  <a:srgbClr val="0070C0"/>
                </a:solidFill>
              </a:rPr>
              <a:t> </a:t>
            </a:r>
            <a:r>
              <a:rPr lang="ru-RU" sz="2400" dirty="0" err="1" smtClean="0">
                <a:solidFill>
                  <a:srgbClr val="0070C0"/>
                </a:solidFill>
              </a:rPr>
              <a:t>бо-дур</a:t>
            </a:r>
            <a:r>
              <a:rPr lang="ru-RU" sz="2400" dirty="0" smtClean="0">
                <a:solidFill>
                  <a:srgbClr val="0070C0"/>
                </a:solidFill>
              </a:rPr>
              <a:t>! </a:t>
            </a:r>
            <a:r>
              <a:rPr lang="ru-RU" sz="2400" dirty="0" err="1" smtClean="0">
                <a:solidFill>
                  <a:srgbClr val="0070C0"/>
                </a:solidFill>
              </a:rPr>
              <a:t>Оларнын</a:t>
            </a:r>
            <a:r>
              <a:rPr lang="ru-RU" sz="2400" dirty="0" smtClean="0">
                <a:solidFill>
                  <a:srgbClr val="0070C0"/>
                </a:solidFill>
              </a:rPr>
              <a:t> </a:t>
            </a:r>
            <a:r>
              <a:rPr lang="ru-RU" sz="2400" dirty="0" err="1" smtClean="0">
                <a:solidFill>
                  <a:srgbClr val="0070C0"/>
                </a:solidFill>
              </a:rPr>
              <a:t>аныянда</a:t>
            </a:r>
            <a:r>
              <a:rPr lang="ru-RU" sz="2400" dirty="0" smtClean="0">
                <a:solidFill>
                  <a:srgbClr val="0070C0"/>
                </a:solidFill>
              </a:rPr>
              <a:t> </a:t>
            </a:r>
            <a:r>
              <a:rPr lang="ru-RU" sz="2400" dirty="0" err="1" smtClean="0">
                <a:solidFill>
                  <a:srgbClr val="0070C0"/>
                </a:solidFill>
              </a:rPr>
              <a:t>алдын-сарала</a:t>
            </a:r>
            <a:r>
              <a:rPr lang="ru-RU" sz="2400" dirty="0" smtClean="0">
                <a:solidFill>
                  <a:srgbClr val="0070C0"/>
                </a:solidFill>
              </a:rPr>
              <a:t> </a:t>
            </a:r>
            <a:r>
              <a:rPr lang="ru-RU" sz="2400" dirty="0" err="1" smtClean="0">
                <a:solidFill>
                  <a:srgbClr val="0070C0"/>
                </a:solidFill>
              </a:rPr>
              <a:t>чараш</a:t>
            </a:r>
            <a:r>
              <a:rPr lang="ru-RU" sz="2400" dirty="0" smtClean="0">
                <a:solidFill>
                  <a:srgbClr val="0070C0"/>
                </a:solidFill>
              </a:rPr>
              <a:t> </a:t>
            </a:r>
            <a:r>
              <a:rPr lang="ru-RU" sz="2400" dirty="0" err="1" smtClean="0">
                <a:solidFill>
                  <a:srgbClr val="0070C0"/>
                </a:solidFill>
              </a:rPr>
              <a:t>чуглери-даа</a:t>
            </a:r>
            <a:r>
              <a:rPr lang="ru-RU" sz="2400" dirty="0" smtClean="0">
                <a:solidFill>
                  <a:srgbClr val="0070C0"/>
                </a:solidFill>
              </a:rPr>
              <a:t> </a:t>
            </a:r>
            <a:r>
              <a:rPr lang="ru-RU" sz="2400" dirty="0" err="1" smtClean="0">
                <a:solidFill>
                  <a:srgbClr val="0070C0"/>
                </a:solidFill>
              </a:rPr>
              <a:t>тазарып</a:t>
            </a:r>
            <a:r>
              <a:rPr lang="ru-RU" sz="2400" dirty="0" smtClean="0">
                <a:solidFill>
                  <a:srgbClr val="0070C0"/>
                </a:solidFill>
              </a:rPr>
              <a:t> </a:t>
            </a:r>
            <a:r>
              <a:rPr lang="ru-RU" sz="2400" dirty="0" err="1" smtClean="0">
                <a:solidFill>
                  <a:srgbClr val="0070C0"/>
                </a:solidFill>
              </a:rPr>
              <a:t>баскыраан</a:t>
            </a:r>
            <a:r>
              <a:rPr lang="ru-RU" sz="2400" dirty="0" smtClean="0">
                <a:solidFill>
                  <a:srgbClr val="0070C0"/>
                </a:solidFill>
              </a:rPr>
              <a:t>, </a:t>
            </a:r>
            <a:r>
              <a:rPr lang="ru-RU" sz="2400" dirty="0" err="1" smtClean="0">
                <a:solidFill>
                  <a:srgbClr val="0070C0"/>
                </a:solidFill>
              </a:rPr>
              <a:t>чугле</a:t>
            </a:r>
            <a:r>
              <a:rPr lang="ru-RU" sz="2400" dirty="0" smtClean="0">
                <a:solidFill>
                  <a:srgbClr val="0070C0"/>
                </a:solidFill>
              </a:rPr>
              <a:t> </a:t>
            </a:r>
            <a:r>
              <a:rPr lang="ru-RU" sz="2400" dirty="0" err="1" smtClean="0">
                <a:solidFill>
                  <a:srgbClr val="0070C0"/>
                </a:solidFill>
              </a:rPr>
              <a:t>кудуруктарында</a:t>
            </a:r>
            <a:r>
              <a:rPr lang="ru-RU" sz="2400" dirty="0" smtClean="0">
                <a:solidFill>
                  <a:srgbClr val="0070C0"/>
                </a:solidFill>
              </a:rPr>
              <a:t>, </a:t>
            </a:r>
            <a:r>
              <a:rPr lang="ru-RU" sz="2400" dirty="0" err="1" smtClean="0">
                <a:solidFill>
                  <a:srgbClr val="0070C0"/>
                </a:solidFill>
              </a:rPr>
              <a:t>кааш</a:t>
            </a:r>
            <a:r>
              <a:rPr lang="ru-RU" sz="2400" dirty="0" smtClean="0">
                <a:solidFill>
                  <a:srgbClr val="0070C0"/>
                </a:solidFill>
              </a:rPr>
              <a:t> </a:t>
            </a:r>
            <a:r>
              <a:rPr lang="ru-RU" sz="2400" dirty="0" err="1" smtClean="0">
                <a:solidFill>
                  <a:srgbClr val="0070C0"/>
                </a:solidFill>
              </a:rPr>
              <a:t>ходугур</a:t>
            </a:r>
            <a:r>
              <a:rPr lang="ru-RU" sz="2400" dirty="0" smtClean="0">
                <a:solidFill>
                  <a:srgbClr val="0070C0"/>
                </a:solidFill>
              </a:rPr>
              <a:t> </a:t>
            </a:r>
            <a:r>
              <a:rPr lang="ru-RU" sz="2400" dirty="0" err="1" smtClean="0">
                <a:solidFill>
                  <a:srgbClr val="0070C0"/>
                </a:solidFill>
              </a:rPr>
              <a:t>дуктери</a:t>
            </a:r>
            <a:r>
              <a:rPr lang="ru-RU" sz="2400" dirty="0" smtClean="0">
                <a:solidFill>
                  <a:srgbClr val="0070C0"/>
                </a:solidFill>
              </a:rPr>
              <a:t> </a:t>
            </a:r>
            <a:r>
              <a:rPr lang="ru-RU" sz="2400" dirty="0" err="1" smtClean="0">
                <a:solidFill>
                  <a:srgbClr val="0070C0"/>
                </a:solidFill>
              </a:rPr>
              <a:t>безин</a:t>
            </a:r>
            <a:r>
              <a:rPr lang="ru-RU" sz="2400" dirty="0" smtClean="0">
                <a:solidFill>
                  <a:srgbClr val="0070C0"/>
                </a:solidFill>
              </a:rPr>
              <a:t> </a:t>
            </a:r>
            <a:r>
              <a:rPr lang="ru-RU" sz="2400" dirty="0" err="1" smtClean="0">
                <a:solidFill>
                  <a:srgbClr val="0070C0"/>
                </a:solidFill>
              </a:rPr>
              <a:t>кургаг</a:t>
            </a:r>
            <a:r>
              <a:rPr lang="ru-RU" sz="2400" dirty="0" smtClean="0">
                <a:solidFill>
                  <a:srgbClr val="0070C0"/>
                </a:solidFill>
              </a:rPr>
              <a:t> </a:t>
            </a:r>
            <a:r>
              <a:rPr lang="ru-RU" sz="2400" dirty="0" err="1" smtClean="0">
                <a:solidFill>
                  <a:srgbClr val="0070C0"/>
                </a:solidFill>
              </a:rPr>
              <a:t>будуктар</a:t>
            </a:r>
            <a:r>
              <a:rPr lang="ru-RU" sz="2400" dirty="0" smtClean="0">
                <a:solidFill>
                  <a:srgbClr val="0070C0"/>
                </a:solidFill>
              </a:rPr>
              <a:t> </a:t>
            </a:r>
            <a:r>
              <a:rPr lang="ru-RU" sz="2400" dirty="0" err="1" smtClean="0">
                <a:solidFill>
                  <a:srgbClr val="0070C0"/>
                </a:solidFill>
              </a:rPr>
              <a:t>дег</a:t>
            </a:r>
            <a:r>
              <a:rPr lang="ru-RU" sz="2400" dirty="0" smtClean="0">
                <a:solidFill>
                  <a:srgbClr val="0070C0"/>
                </a:solidFill>
              </a:rPr>
              <a:t> </a:t>
            </a:r>
            <a:r>
              <a:rPr lang="ru-RU" sz="2400" dirty="0" err="1" smtClean="0">
                <a:solidFill>
                  <a:srgbClr val="0070C0"/>
                </a:solidFill>
              </a:rPr>
              <a:t>тоглап</a:t>
            </a:r>
            <a:r>
              <a:rPr lang="ru-RU" sz="2400" dirty="0" smtClean="0">
                <a:solidFill>
                  <a:srgbClr val="0070C0"/>
                </a:solidFill>
              </a:rPr>
              <a:t> </a:t>
            </a:r>
            <a:r>
              <a:rPr lang="ru-RU" sz="2400" dirty="0" err="1" smtClean="0">
                <a:solidFill>
                  <a:srgbClr val="0070C0"/>
                </a:solidFill>
              </a:rPr>
              <a:t>эгелээн</a:t>
            </a:r>
            <a:r>
              <a:rPr lang="ru-RU" sz="2400" dirty="0" smtClean="0">
                <a:solidFill>
                  <a:srgbClr val="0070C0"/>
                </a:solidFill>
              </a:rPr>
              <a:t>…</a:t>
            </a:r>
            <a:br>
              <a:rPr lang="ru-RU" sz="2400" dirty="0" smtClean="0">
                <a:solidFill>
                  <a:srgbClr val="0070C0"/>
                </a:solidFill>
              </a:rPr>
            </a:br>
            <a:r>
              <a:rPr lang="ru-RU" sz="2400" dirty="0" smtClean="0">
                <a:solidFill>
                  <a:srgbClr val="0070C0"/>
                </a:solidFill>
              </a:rPr>
              <a:t>         </a:t>
            </a:r>
            <a:r>
              <a:rPr lang="ru-RU" sz="2400" dirty="0" err="1" smtClean="0">
                <a:solidFill>
                  <a:srgbClr val="0070C0"/>
                </a:solidFill>
              </a:rPr>
              <a:t>Кыргыннар</a:t>
            </a:r>
            <a:r>
              <a:rPr lang="ru-RU" sz="2400" dirty="0" smtClean="0">
                <a:solidFill>
                  <a:srgbClr val="0070C0"/>
                </a:solidFill>
              </a:rPr>
              <a:t> </a:t>
            </a:r>
            <a:r>
              <a:rPr lang="ru-RU" sz="2400" dirty="0" err="1" smtClean="0">
                <a:solidFill>
                  <a:srgbClr val="0070C0"/>
                </a:solidFill>
              </a:rPr>
              <a:t>назы</a:t>
            </a:r>
            <a:r>
              <a:rPr lang="ru-RU" sz="2400" dirty="0" smtClean="0">
                <a:solidFill>
                  <a:srgbClr val="0070C0"/>
                </a:solidFill>
              </a:rPr>
              <a:t> </a:t>
            </a:r>
            <a:r>
              <a:rPr lang="ru-RU" sz="2400" dirty="0" err="1" smtClean="0">
                <a:solidFill>
                  <a:srgbClr val="0070C0"/>
                </a:solidFill>
              </a:rPr>
              <a:t>догуп</a:t>
            </a:r>
            <a:r>
              <a:rPr lang="ru-RU" sz="2400" dirty="0" smtClean="0">
                <a:solidFill>
                  <a:srgbClr val="0070C0"/>
                </a:solidFill>
              </a:rPr>
              <a:t>, куш </a:t>
            </a:r>
            <a:r>
              <a:rPr lang="ru-RU" sz="2400" dirty="0" err="1" smtClean="0">
                <a:solidFill>
                  <a:srgbClr val="0070C0"/>
                </a:solidFill>
              </a:rPr>
              <a:t>шыдалынын</a:t>
            </a:r>
            <a:r>
              <a:rPr lang="ru-RU" sz="2400" dirty="0" smtClean="0">
                <a:solidFill>
                  <a:srgbClr val="0070C0"/>
                </a:solidFill>
              </a:rPr>
              <a:t> </a:t>
            </a:r>
            <a:r>
              <a:rPr lang="ru-RU" sz="2400" dirty="0" err="1" smtClean="0">
                <a:solidFill>
                  <a:srgbClr val="0070C0"/>
                </a:solidFill>
              </a:rPr>
              <a:t>ынайтаанын</a:t>
            </a:r>
            <a:r>
              <a:rPr lang="ru-RU" sz="2400" dirty="0" smtClean="0">
                <a:solidFill>
                  <a:srgbClr val="0070C0"/>
                </a:solidFill>
              </a:rPr>
              <a:t>, </a:t>
            </a:r>
            <a:r>
              <a:rPr lang="ru-RU" sz="2400" dirty="0" err="1" smtClean="0">
                <a:solidFill>
                  <a:srgbClr val="0070C0"/>
                </a:solidFill>
              </a:rPr>
              <a:t>карак-кулаанын</a:t>
            </a:r>
            <a:r>
              <a:rPr lang="ru-RU" sz="2400" dirty="0" smtClean="0">
                <a:solidFill>
                  <a:srgbClr val="0070C0"/>
                </a:solidFill>
              </a:rPr>
              <a:t> </a:t>
            </a:r>
            <a:r>
              <a:rPr lang="ru-RU" sz="2400" dirty="0" err="1" smtClean="0">
                <a:solidFill>
                  <a:srgbClr val="0070C0"/>
                </a:solidFill>
              </a:rPr>
              <a:t>четпестээнинге</a:t>
            </a:r>
            <a:r>
              <a:rPr lang="ru-RU" sz="2400" dirty="0" smtClean="0">
                <a:solidFill>
                  <a:srgbClr val="0070C0"/>
                </a:solidFill>
              </a:rPr>
              <a:t> </a:t>
            </a:r>
            <a:r>
              <a:rPr lang="ru-RU" sz="2400" dirty="0" err="1" smtClean="0">
                <a:solidFill>
                  <a:srgbClr val="0070C0"/>
                </a:solidFill>
              </a:rPr>
              <a:t>мунгарап</a:t>
            </a:r>
            <a:r>
              <a:rPr lang="ru-RU" sz="2400" dirty="0" smtClean="0">
                <a:solidFill>
                  <a:srgbClr val="0070C0"/>
                </a:solidFill>
              </a:rPr>
              <a:t>, </a:t>
            </a:r>
            <a:r>
              <a:rPr lang="ru-RU" sz="2400" dirty="0" err="1" smtClean="0">
                <a:solidFill>
                  <a:srgbClr val="0070C0"/>
                </a:solidFill>
              </a:rPr>
              <a:t>хунун</a:t>
            </a:r>
            <a:r>
              <a:rPr lang="ru-RU" sz="2400" dirty="0" smtClean="0">
                <a:solidFill>
                  <a:srgbClr val="0070C0"/>
                </a:solidFill>
              </a:rPr>
              <a:t> </a:t>
            </a:r>
            <a:r>
              <a:rPr lang="ru-RU" sz="2400" dirty="0" err="1" smtClean="0">
                <a:solidFill>
                  <a:srgbClr val="0070C0"/>
                </a:solidFill>
              </a:rPr>
              <a:t>манап</a:t>
            </a:r>
            <a:r>
              <a:rPr lang="ru-RU" sz="2400" dirty="0" smtClean="0">
                <a:solidFill>
                  <a:srgbClr val="0070C0"/>
                </a:solidFill>
              </a:rPr>
              <a:t>, </a:t>
            </a:r>
            <a:r>
              <a:rPr lang="ru-RU" sz="2400" dirty="0" err="1" smtClean="0">
                <a:solidFill>
                  <a:srgbClr val="0070C0"/>
                </a:solidFill>
              </a:rPr>
              <a:t>хуурек</a:t>
            </a:r>
            <a:r>
              <a:rPr lang="ru-RU" sz="2400" dirty="0" smtClean="0">
                <a:solidFill>
                  <a:srgbClr val="0070C0"/>
                </a:solidFill>
              </a:rPr>
              <a:t> </a:t>
            </a:r>
            <a:r>
              <a:rPr lang="ru-RU" sz="2400" dirty="0" err="1" smtClean="0">
                <a:solidFill>
                  <a:srgbClr val="0070C0"/>
                </a:solidFill>
              </a:rPr>
              <a:t>даянгаш</a:t>
            </a:r>
            <a:r>
              <a:rPr lang="ru-RU" sz="2400" dirty="0" smtClean="0">
                <a:solidFill>
                  <a:srgbClr val="0070C0"/>
                </a:solidFill>
              </a:rPr>
              <a:t> </a:t>
            </a:r>
            <a:r>
              <a:rPr lang="ru-RU" sz="2400" dirty="0" err="1" smtClean="0">
                <a:solidFill>
                  <a:srgbClr val="0070C0"/>
                </a:solidFill>
              </a:rPr>
              <a:t>олурупканнар</a:t>
            </a:r>
            <a:r>
              <a:rPr lang="ru-RU" sz="2400" dirty="0" smtClean="0">
                <a:solidFill>
                  <a:srgbClr val="0070C0"/>
                </a:solidFill>
              </a:rPr>
              <a:t>. </a:t>
            </a:r>
            <a:r>
              <a:rPr lang="ru-RU" sz="2400" dirty="0" err="1" smtClean="0">
                <a:solidFill>
                  <a:srgbClr val="0070C0"/>
                </a:solidFill>
              </a:rPr>
              <a:t>Ирей-кадай</a:t>
            </a:r>
            <a:r>
              <a:rPr lang="ru-RU" sz="2400" dirty="0" smtClean="0">
                <a:solidFill>
                  <a:srgbClr val="0070C0"/>
                </a:solidFill>
              </a:rPr>
              <a:t> </a:t>
            </a:r>
            <a:r>
              <a:rPr lang="ru-RU" sz="2400" dirty="0" err="1" smtClean="0">
                <a:solidFill>
                  <a:srgbClr val="0070C0"/>
                </a:solidFill>
              </a:rPr>
              <a:t>ийи</a:t>
            </a:r>
            <a:r>
              <a:rPr lang="ru-RU" sz="2400" dirty="0" smtClean="0">
                <a:solidFill>
                  <a:srgbClr val="0070C0"/>
                </a:solidFill>
              </a:rPr>
              <a:t> </a:t>
            </a:r>
            <a:r>
              <a:rPr lang="ru-RU" sz="2400" dirty="0" err="1" smtClean="0">
                <a:solidFill>
                  <a:srgbClr val="0070C0"/>
                </a:solidFill>
              </a:rPr>
              <a:t>итпик</a:t>
            </a:r>
            <a:r>
              <a:rPr lang="ru-RU" sz="2400" dirty="0" smtClean="0">
                <a:solidFill>
                  <a:srgbClr val="0070C0"/>
                </a:solidFill>
              </a:rPr>
              <a:t>, </a:t>
            </a:r>
            <a:r>
              <a:rPr lang="ru-RU" sz="2400" dirty="0" err="1" smtClean="0">
                <a:solidFill>
                  <a:srgbClr val="0070C0"/>
                </a:solidFill>
              </a:rPr>
              <a:t>бисти</a:t>
            </a:r>
            <a:r>
              <a:rPr lang="ru-RU" sz="2400" dirty="0" smtClean="0">
                <a:solidFill>
                  <a:srgbClr val="0070C0"/>
                </a:solidFill>
              </a:rPr>
              <a:t> </a:t>
            </a:r>
            <a:r>
              <a:rPr lang="ru-RU" sz="2400" dirty="0" err="1" smtClean="0">
                <a:solidFill>
                  <a:srgbClr val="0070C0"/>
                </a:solidFill>
              </a:rPr>
              <a:t>ажы-толувус-даа</a:t>
            </a:r>
            <a:r>
              <a:rPr lang="ru-RU" sz="2400" dirty="0" smtClean="0">
                <a:solidFill>
                  <a:srgbClr val="0070C0"/>
                </a:solidFill>
              </a:rPr>
              <a:t> </a:t>
            </a:r>
            <a:r>
              <a:rPr lang="ru-RU" sz="2400" dirty="0" err="1" smtClean="0">
                <a:solidFill>
                  <a:srgbClr val="0070C0"/>
                </a:solidFill>
              </a:rPr>
              <a:t>уткан-дыр</a:t>
            </a:r>
            <a:r>
              <a:rPr lang="ru-RU" sz="2400" dirty="0" smtClean="0">
                <a:solidFill>
                  <a:srgbClr val="0070C0"/>
                </a:solidFill>
              </a:rPr>
              <a:t> </a:t>
            </a:r>
            <a:r>
              <a:rPr lang="ru-RU" sz="2400" dirty="0" err="1" smtClean="0">
                <a:solidFill>
                  <a:srgbClr val="0070C0"/>
                </a:solidFill>
              </a:rPr>
              <a:t>дижип</a:t>
            </a:r>
            <a:r>
              <a:rPr lang="ru-RU" sz="2400" dirty="0" smtClean="0">
                <a:solidFill>
                  <a:srgbClr val="0070C0"/>
                </a:solidFill>
              </a:rPr>
              <a:t>, </a:t>
            </a:r>
            <a:r>
              <a:rPr lang="ru-RU" sz="2400" dirty="0" err="1" smtClean="0">
                <a:solidFill>
                  <a:srgbClr val="0070C0"/>
                </a:solidFill>
              </a:rPr>
              <a:t>мунгарап</a:t>
            </a:r>
            <a:r>
              <a:rPr lang="ru-RU" sz="2400" dirty="0" smtClean="0">
                <a:solidFill>
                  <a:srgbClr val="0070C0"/>
                </a:solidFill>
              </a:rPr>
              <a:t>, </a:t>
            </a:r>
            <a:r>
              <a:rPr lang="ru-RU" sz="2400" dirty="0" err="1" smtClean="0">
                <a:solidFill>
                  <a:srgbClr val="0070C0"/>
                </a:solidFill>
              </a:rPr>
              <a:t>чугаалажып</a:t>
            </a:r>
            <a:r>
              <a:rPr lang="ru-RU" sz="2400" dirty="0" smtClean="0">
                <a:solidFill>
                  <a:srgbClr val="0070C0"/>
                </a:solidFill>
              </a:rPr>
              <a:t> </a:t>
            </a:r>
            <a:r>
              <a:rPr lang="ru-RU" sz="2400" dirty="0" err="1" smtClean="0">
                <a:solidFill>
                  <a:srgbClr val="0070C0"/>
                </a:solidFill>
              </a:rPr>
              <a:t>олурда</a:t>
            </a:r>
            <a:r>
              <a:rPr lang="ru-RU" sz="2400" dirty="0" smtClean="0">
                <a:solidFill>
                  <a:srgbClr val="0070C0"/>
                </a:solidFill>
              </a:rPr>
              <a:t>, </a:t>
            </a:r>
            <a:r>
              <a:rPr lang="ru-RU" sz="2400" dirty="0" err="1" smtClean="0">
                <a:solidFill>
                  <a:srgbClr val="0070C0"/>
                </a:solidFill>
              </a:rPr>
              <a:t>оларнын</a:t>
            </a:r>
            <a:r>
              <a:rPr lang="ru-RU" sz="2400" dirty="0" smtClean="0">
                <a:solidFill>
                  <a:srgbClr val="0070C0"/>
                </a:solidFill>
              </a:rPr>
              <a:t> </a:t>
            </a:r>
            <a:r>
              <a:rPr lang="ru-RU" sz="2400" dirty="0" err="1" smtClean="0">
                <a:solidFill>
                  <a:srgbClr val="0070C0"/>
                </a:solidFill>
              </a:rPr>
              <a:t>улуг</a:t>
            </a:r>
            <a:r>
              <a:rPr lang="ru-RU" sz="2400" dirty="0" smtClean="0">
                <a:solidFill>
                  <a:srgbClr val="0070C0"/>
                </a:solidFill>
              </a:rPr>
              <a:t> </a:t>
            </a:r>
            <a:r>
              <a:rPr lang="ru-RU" sz="2400" dirty="0" err="1" smtClean="0">
                <a:solidFill>
                  <a:srgbClr val="0070C0"/>
                </a:solidFill>
              </a:rPr>
              <a:t>оглу</a:t>
            </a:r>
            <a:r>
              <a:rPr lang="ru-RU" sz="2400" dirty="0" smtClean="0">
                <a:solidFill>
                  <a:srgbClr val="0070C0"/>
                </a:solidFill>
              </a:rPr>
              <a:t> </a:t>
            </a:r>
            <a:r>
              <a:rPr lang="ru-RU" sz="2400" dirty="0" err="1" smtClean="0">
                <a:solidFill>
                  <a:srgbClr val="0070C0"/>
                </a:solidFill>
              </a:rPr>
              <a:t>ужуп</a:t>
            </a:r>
            <a:r>
              <a:rPr lang="ru-RU" sz="2400" dirty="0" smtClean="0">
                <a:solidFill>
                  <a:srgbClr val="0070C0"/>
                </a:solidFill>
              </a:rPr>
              <a:t> </a:t>
            </a:r>
            <a:r>
              <a:rPr lang="ru-RU" sz="2400" dirty="0" err="1" smtClean="0">
                <a:solidFill>
                  <a:srgbClr val="0070C0"/>
                </a:solidFill>
              </a:rPr>
              <a:t>келген</a:t>
            </a:r>
            <a:r>
              <a:rPr lang="ru-RU" sz="2400" dirty="0" smtClean="0">
                <a:solidFill>
                  <a:srgbClr val="0070C0"/>
                </a:solidFill>
              </a:rPr>
              <a:t>. </a:t>
            </a:r>
            <a:r>
              <a:rPr lang="ru-RU" sz="2400" dirty="0" err="1" smtClean="0">
                <a:solidFill>
                  <a:srgbClr val="0070C0"/>
                </a:solidFill>
              </a:rPr>
              <a:t>Оол</a:t>
            </a:r>
            <a:r>
              <a:rPr lang="ru-RU" sz="2400" dirty="0" smtClean="0">
                <a:solidFill>
                  <a:srgbClr val="0070C0"/>
                </a:solidFill>
              </a:rPr>
              <a:t> </a:t>
            </a:r>
            <a:r>
              <a:rPr lang="ru-RU" sz="2400" dirty="0" err="1" smtClean="0">
                <a:solidFill>
                  <a:srgbClr val="0070C0"/>
                </a:solidFill>
              </a:rPr>
              <a:t>ада-иезинин</a:t>
            </a:r>
            <a:r>
              <a:rPr lang="ru-RU" sz="2400" dirty="0" smtClean="0">
                <a:solidFill>
                  <a:srgbClr val="0070C0"/>
                </a:solidFill>
              </a:rPr>
              <a:t> </a:t>
            </a:r>
            <a:r>
              <a:rPr lang="ru-RU" sz="2400" dirty="0" err="1" smtClean="0">
                <a:solidFill>
                  <a:srgbClr val="0070C0"/>
                </a:solidFill>
              </a:rPr>
              <a:t>чонуп</a:t>
            </a:r>
            <a:r>
              <a:rPr lang="ru-RU" sz="2400" dirty="0" smtClean="0">
                <a:solidFill>
                  <a:srgbClr val="0070C0"/>
                </a:solidFill>
              </a:rPr>
              <a:t> </a:t>
            </a:r>
            <a:r>
              <a:rPr lang="ru-RU" sz="2400" dirty="0" err="1" smtClean="0">
                <a:solidFill>
                  <a:srgbClr val="0070C0"/>
                </a:solidFill>
              </a:rPr>
              <a:t>баскыраанын</a:t>
            </a:r>
            <a:r>
              <a:rPr lang="ru-RU" sz="2400" dirty="0" smtClean="0">
                <a:solidFill>
                  <a:srgbClr val="0070C0"/>
                </a:solidFill>
              </a:rPr>
              <a:t> </a:t>
            </a:r>
            <a:r>
              <a:rPr lang="ru-RU" sz="2400" dirty="0" err="1" smtClean="0">
                <a:solidFill>
                  <a:srgbClr val="0070C0"/>
                </a:solidFill>
              </a:rPr>
              <a:t>коргеш</a:t>
            </a:r>
            <a:r>
              <a:rPr lang="ru-RU" sz="2400" dirty="0" smtClean="0">
                <a:solidFill>
                  <a:srgbClr val="0070C0"/>
                </a:solidFill>
              </a:rPr>
              <a:t>, </a:t>
            </a:r>
            <a:r>
              <a:rPr lang="ru-RU" sz="2400" dirty="0" err="1" smtClean="0">
                <a:solidFill>
                  <a:srgbClr val="0070C0"/>
                </a:solidFill>
              </a:rPr>
              <a:t>карактарынын</a:t>
            </a:r>
            <a:r>
              <a:rPr lang="ru-RU" sz="2400" dirty="0" smtClean="0">
                <a:solidFill>
                  <a:srgbClr val="0070C0"/>
                </a:solidFill>
              </a:rPr>
              <a:t> </a:t>
            </a:r>
            <a:r>
              <a:rPr lang="ru-RU" sz="2400" dirty="0" err="1" smtClean="0">
                <a:solidFill>
                  <a:srgbClr val="0070C0"/>
                </a:solidFill>
              </a:rPr>
              <a:t>четпестээнин</a:t>
            </a:r>
            <a:r>
              <a:rPr lang="ru-RU" sz="2400" dirty="0" smtClean="0">
                <a:solidFill>
                  <a:srgbClr val="0070C0"/>
                </a:solidFill>
              </a:rPr>
              <a:t> база </a:t>
            </a:r>
            <a:r>
              <a:rPr lang="ru-RU" sz="2400" dirty="0" err="1" smtClean="0">
                <a:solidFill>
                  <a:srgbClr val="0070C0"/>
                </a:solidFill>
              </a:rPr>
              <a:t>билип</a:t>
            </a:r>
            <a:r>
              <a:rPr lang="ru-RU" sz="2400" dirty="0" smtClean="0">
                <a:solidFill>
                  <a:srgbClr val="0070C0"/>
                </a:solidFill>
              </a:rPr>
              <a:t> </a:t>
            </a:r>
            <a:r>
              <a:rPr lang="ru-RU" sz="2400" dirty="0" err="1" smtClean="0">
                <a:solidFill>
                  <a:srgbClr val="0070C0"/>
                </a:solidFill>
              </a:rPr>
              <a:t>кааш</a:t>
            </a:r>
            <a:r>
              <a:rPr lang="ru-RU" sz="2400" dirty="0" smtClean="0">
                <a:solidFill>
                  <a:srgbClr val="0070C0"/>
                </a:solidFill>
              </a:rPr>
              <a:t>, </a:t>
            </a:r>
            <a:r>
              <a:rPr lang="ru-RU" sz="2400" dirty="0" err="1" smtClean="0">
                <a:solidFill>
                  <a:srgbClr val="0070C0"/>
                </a:solidFill>
              </a:rPr>
              <a:t>уя</a:t>
            </a:r>
            <a:r>
              <a:rPr lang="ru-RU" sz="2400" dirty="0" smtClean="0">
                <a:solidFill>
                  <a:srgbClr val="0070C0"/>
                </a:solidFill>
              </a:rPr>
              <a:t> </a:t>
            </a:r>
            <a:r>
              <a:rPr lang="ru-RU" sz="2400" dirty="0" err="1" smtClean="0">
                <a:solidFill>
                  <a:srgbClr val="0070C0"/>
                </a:solidFill>
              </a:rPr>
              <a:t>сынмас</a:t>
            </a:r>
            <a:r>
              <a:rPr lang="ru-RU" sz="2400" dirty="0" smtClean="0">
                <a:solidFill>
                  <a:srgbClr val="0070C0"/>
                </a:solidFill>
              </a:rPr>
              <a:t> </a:t>
            </a:r>
            <a:r>
              <a:rPr lang="ru-RU" sz="2400" dirty="0" err="1" smtClean="0">
                <a:solidFill>
                  <a:srgbClr val="0070C0"/>
                </a:solidFill>
              </a:rPr>
              <a:t>дунмаларын</a:t>
            </a:r>
            <a:r>
              <a:rPr lang="ru-RU" sz="2400" dirty="0" smtClean="0">
                <a:solidFill>
                  <a:srgbClr val="0070C0"/>
                </a:solidFill>
              </a:rPr>
              <a:t> </a:t>
            </a:r>
            <a:r>
              <a:rPr lang="ru-RU" sz="2400" dirty="0" err="1" smtClean="0">
                <a:solidFill>
                  <a:srgbClr val="0070C0"/>
                </a:solidFill>
              </a:rPr>
              <a:t>догерезин</a:t>
            </a:r>
            <a:r>
              <a:rPr lang="ru-RU" sz="2400" dirty="0" smtClean="0">
                <a:solidFill>
                  <a:srgbClr val="0070C0"/>
                </a:solidFill>
              </a:rPr>
              <a:t> </a:t>
            </a:r>
            <a:r>
              <a:rPr lang="ru-RU" sz="2400" dirty="0" err="1" smtClean="0">
                <a:solidFill>
                  <a:srgbClr val="0070C0"/>
                </a:solidFill>
              </a:rPr>
              <a:t>чыып</a:t>
            </a:r>
            <a:r>
              <a:rPr lang="ru-RU" sz="2400" dirty="0" smtClean="0">
                <a:solidFill>
                  <a:srgbClr val="0070C0"/>
                </a:solidFill>
              </a:rPr>
              <a:t> </a:t>
            </a:r>
            <a:r>
              <a:rPr lang="ru-RU" sz="2400" dirty="0" err="1" smtClean="0">
                <a:solidFill>
                  <a:srgbClr val="0070C0"/>
                </a:solidFill>
              </a:rPr>
              <a:t>экээр</a:t>
            </a:r>
            <a:r>
              <a:rPr lang="ru-RU" sz="2400" dirty="0" smtClean="0">
                <a:solidFill>
                  <a:srgbClr val="0070C0"/>
                </a:solidFill>
              </a:rPr>
              <a:t> дээш </a:t>
            </a:r>
            <a:r>
              <a:rPr lang="ru-RU" sz="2400" dirty="0" err="1" smtClean="0">
                <a:solidFill>
                  <a:srgbClr val="0070C0"/>
                </a:solidFill>
              </a:rPr>
              <a:t>ужуп</a:t>
            </a:r>
            <a:r>
              <a:rPr lang="ru-RU" sz="2400" dirty="0" smtClean="0">
                <a:solidFill>
                  <a:srgbClr val="0070C0"/>
                </a:solidFill>
              </a:rPr>
              <a:t> </a:t>
            </a:r>
            <a:r>
              <a:rPr lang="ru-RU" sz="2400" dirty="0" err="1" smtClean="0">
                <a:solidFill>
                  <a:srgbClr val="0070C0"/>
                </a:solidFill>
              </a:rPr>
              <a:t>чоруй</a:t>
            </a:r>
            <a:r>
              <a:rPr lang="ru-RU" sz="2400" dirty="0" smtClean="0">
                <a:solidFill>
                  <a:srgbClr val="0070C0"/>
                </a:solidFill>
              </a:rPr>
              <a:t> </a:t>
            </a:r>
            <a:r>
              <a:rPr lang="ru-RU" sz="2400" dirty="0" err="1" smtClean="0">
                <a:solidFill>
                  <a:srgbClr val="0070C0"/>
                </a:solidFill>
              </a:rPr>
              <a:t>барган</a:t>
            </a:r>
            <a:r>
              <a:rPr lang="ru-RU" sz="2400" dirty="0" smtClean="0">
                <a:solidFill>
                  <a:srgbClr val="0070C0"/>
                </a:solidFill>
              </a:rPr>
              <a:t>.</a:t>
            </a:r>
            <a:br>
              <a:rPr lang="ru-RU" sz="2400" dirty="0" smtClean="0">
                <a:solidFill>
                  <a:srgbClr val="0070C0"/>
                </a:solidFill>
              </a:rPr>
            </a:br>
            <a:r>
              <a:rPr lang="ru-RU" sz="2400" dirty="0" smtClean="0">
                <a:solidFill>
                  <a:srgbClr val="0070C0"/>
                </a:solidFill>
              </a:rPr>
              <a:t>         </a:t>
            </a:r>
            <a:r>
              <a:rPr lang="ru-RU" sz="2400" dirty="0" err="1" smtClean="0">
                <a:solidFill>
                  <a:srgbClr val="0070C0"/>
                </a:solidFill>
              </a:rPr>
              <a:t>Удаваанда</a:t>
            </a:r>
            <a:r>
              <a:rPr lang="ru-RU" sz="2400" dirty="0" smtClean="0">
                <a:solidFill>
                  <a:srgbClr val="0070C0"/>
                </a:solidFill>
              </a:rPr>
              <a:t> </a:t>
            </a:r>
            <a:r>
              <a:rPr lang="ru-RU" sz="2400" dirty="0" err="1" smtClean="0">
                <a:solidFill>
                  <a:srgbClr val="0070C0"/>
                </a:solidFill>
              </a:rPr>
              <a:t>ада-иезинин</a:t>
            </a:r>
            <a:r>
              <a:rPr lang="ru-RU" sz="2400" dirty="0" smtClean="0">
                <a:solidFill>
                  <a:srgbClr val="0070C0"/>
                </a:solidFill>
              </a:rPr>
              <a:t> </a:t>
            </a:r>
            <a:r>
              <a:rPr lang="ru-RU" sz="2400" dirty="0" err="1" smtClean="0">
                <a:solidFill>
                  <a:srgbClr val="0070C0"/>
                </a:solidFill>
              </a:rPr>
              <a:t>уязын</a:t>
            </a:r>
            <a:r>
              <a:rPr lang="ru-RU" sz="2400" dirty="0" smtClean="0">
                <a:solidFill>
                  <a:srgbClr val="0070C0"/>
                </a:solidFill>
              </a:rPr>
              <a:t> </a:t>
            </a:r>
            <a:r>
              <a:rPr lang="ru-RU" sz="2400" dirty="0" err="1" smtClean="0">
                <a:solidFill>
                  <a:srgbClr val="0070C0"/>
                </a:solidFill>
              </a:rPr>
              <a:t>сынмас</a:t>
            </a:r>
            <a:r>
              <a:rPr lang="ru-RU" sz="2400" dirty="0" smtClean="0">
                <a:solidFill>
                  <a:srgbClr val="0070C0"/>
                </a:solidFill>
              </a:rPr>
              <a:t> </a:t>
            </a:r>
            <a:r>
              <a:rPr lang="ru-RU" sz="2400" dirty="0" err="1" smtClean="0">
                <a:solidFill>
                  <a:srgbClr val="0070C0"/>
                </a:solidFill>
              </a:rPr>
              <a:t>кылдыр</a:t>
            </a:r>
            <a:r>
              <a:rPr lang="ru-RU" sz="2400" dirty="0" smtClean="0">
                <a:solidFill>
                  <a:srgbClr val="0070C0"/>
                </a:solidFill>
              </a:rPr>
              <a:t> </a:t>
            </a:r>
            <a:r>
              <a:rPr lang="ru-RU" sz="2400" dirty="0" err="1" smtClean="0">
                <a:solidFill>
                  <a:srgbClr val="0070C0"/>
                </a:solidFill>
              </a:rPr>
              <a:t>уруг-дарыг</a:t>
            </a:r>
            <a:r>
              <a:rPr lang="ru-RU" sz="2400" dirty="0" smtClean="0">
                <a:solidFill>
                  <a:srgbClr val="0070C0"/>
                </a:solidFill>
              </a:rPr>
              <a:t> </a:t>
            </a:r>
            <a:r>
              <a:rPr lang="ru-RU" sz="2400" dirty="0" err="1" smtClean="0">
                <a:solidFill>
                  <a:srgbClr val="0070C0"/>
                </a:solidFill>
              </a:rPr>
              <a:t>шупту</a:t>
            </a:r>
            <a:r>
              <a:rPr lang="ru-RU" sz="2400" dirty="0" smtClean="0">
                <a:solidFill>
                  <a:srgbClr val="0070C0"/>
                </a:solidFill>
              </a:rPr>
              <a:t> </a:t>
            </a:r>
            <a:r>
              <a:rPr lang="ru-RU" sz="2400" dirty="0" err="1" smtClean="0">
                <a:solidFill>
                  <a:srgbClr val="0070C0"/>
                </a:solidFill>
              </a:rPr>
              <a:t>соктуп</a:t>
            </a:r>
            <a:r>
              <a:rPr lang="ru-RU" sz="2400" dirty="0" smtClean="0">
                <a:solidFill>
                  <a:srgbClr val="0070C0"/>
                </a:solidFill>
              </a:rPr>
              <a:t> </a:t>
            </a:r>
            <a:r>
              <a:rPr lang="ru-RU" sz="2400" dirty="0" err="1" smtClean="0">
                <a:solidFill>
                  <a:srgbClr val="0070C0"/>
                </a:solidFill>
              </a:rPr>
              <a:t>келген</a:t>
            </a:r>
            <a:r>
              <a:rPr lang="ru-RU" sz="2400" dirty="0" smtClean="0">
                <a:solidFill>
                  <a:srgbClr val="0070C0"/>
                </a:solidFill>
              </a:rPr>
              <a:t>, </a:t>
            </a:r>
            <a:r>
              <a:rPr lang="ru-RU" sz="2400" dirty="0" err="1" smtClean="0">
                <a:solidFill>
                  <a:srgbClr val="0070C0"/>
                </a:solidFill>
              </a:rPr>
              <a:t>ийи</a:t>
            </a:r>
            <a:r>
              <a:rPr lang="ru-RU" sz="2400" dirty="0" smtClean="0">
                <a:solidFill>
                  <a:srgbClr val="0070C0"/>
                </a:solidFill>
              </a:rPr>
              <a:t> </a:t>
            </a:r>
            <a:r>
              <a:rPr lang="ru-RU" sz="2400" dirty="0" err="1" smtClean="0">
                <a:solidFill>
                  <a:srgbClr val="0070C0"/>
                </a:solidFill>
              </a:rPr>
              <a:t>кырганнын</a:t>
            </a:r>
            <a:r>
              <a:rPr lang="ru-RU" sz="2400" dirty="0" smtClean="0">
                <a:solidFill>
                  <a:srgbClr val="0070C0"/>
                </a:solidFill>
              </a:rPr>
              <a:t> </a:t>
            </a:r>
            <a:r>
              <a:rPr lang="ru-RU" sz="2400" dirty="0" err="1" smtClean="0">
                <a:solidFill>
                  <a:srgbClr val="0070C0"/>
                </a:solidFill>
              </a:rPr>
              <a:t>ажы-толу</a:t>
            </a:r>
            <a:r>
              <a:rPr lang="ru-RU" sz="2400" dirty="0" smtClean="0">
                <a:solidFill>
                  <a:srgbClr val="0070C0"/>
                </a:solidFill>
              </a:rPr>
              <a:t> </a:t>
            </a:r>
            <a:r>
              <a:rPr lang="ru-RU" sz="2400" dirty="0" err="1" smtClean="0">
                <a:solidFill>
                  <a:srgbClr val="0070C0"/>
                </a:solidFill>
              </a:rPr>
              <a:t>шупту</a:t>
            </a:r>
            <a:r>
              <a:rPr lang="ru-RU" sz="2400" dirty="0" smtClean="0">
                <a:solidFill>
                  <a:srgbClr val="0070C0"/>
                </a:solidFill>
              </a:rPr>
              <a:t> </a:t>
            </a:r>
            <a:r>
              <a:rPr lang="ru-RU" sz="2400" dirty="0" err="1" smtClean="0">
                <a:solidFill>
                  <a:srgbClr val="0070C0"/>
                </a:solidFill>
              </a:rPr>
              <a:t>чыглып</a:t>
            </a:r>
            <a:r>
              <a:rPr lang="ru-RU" sz="2400" dirty="0" smtClean="0">
                <a:solidFill>
                  <a:srgbClr val="0070C0"/>
                </a:solidFill>
              </a:rPr>
              <a:t> </a:t>
            </a:r>
            <a:r>
              <a:rPr lang="ru-RU" sz="2400" dirty="0" err="1" smtClean="0">
                <a:solidFill>
                  <a:srgbClr val="0070C0"/>
                </a:solidFill>
              </a:rPr>
              <a:t>кээрге</a:t>
            </a:r>
            <a:r>
              <a:rPr lang="ru-RU" sz="2400" dirty="0" smtClean="0">
                <a:solidFill>
                  <a:srgbClr val="0070C0"/>
                </a:solidFill>
              </a:rPr>
              <a:t>, </a:t>
            </a:r>
            <a:r>
              <a:rPr lang="ru-RU" sz="2400" dirty="0" err="1" smtClean="0">
                <a:solidFill>
                  <a:srgbClr val="0070C0"/>
                </a:solidFill>
              </a:rPr>
              <a:t>оларнын</a:t>
            </a:r>
            <a:r>
              <a:rPr lang="ru-RU" sz="2400" dirty="0" smtClean="0">
                <a:solidFill>
                  <a:srgbClr val="0070C0"/>
                </a:solidFill>
              </a:rPr>
              <a:t> </a:t>
            </a:r>
            <a:r>
              <a:rPr lang="ru-RU" sz="2400" dirty="0" err="1" smtClean="0">
                <a:solidFill>
                  <a:srgbClr val="0070C0"/>
                </a:solidFill>
              </a:rPr>
              <a:t>улуу</a:t>
            </a:r>
            <a:r>
              <a:rPr lang="ru-RU" sz="2400" dirty="0" smtClean="0">
                <a:solidFill>
                  <a:srgbClr val="0070C0"/>
                </a:solidFill>
              </a:rPr>
              <a:t> </a:t>
            </a:r>
            <a:r>
              <a:rPr lang="ru-RU" sz="2400" dirty="0" err="1" smtClean="0">
                <a:solidFill>
                  <a:srgbClr val="0070C0"/>
                </a:solidFill>
              </a:rPr>
              <a:t>мынча</a:t>
            </a:r>
            <a:r>
              <a:rPr lang="ru-RU" sz="2400" dirty="0" smtClean="0">
                <a:solidFill>
                  <a:srgbClr val="0070C0"/>
                </a:solidFill>
              </a:rPr>
              <a:t> </a:t>
            </a:r>
            <a:r>
              <a:rPr lang="ru-RU" sz="2400" dirty="0" err="1" smtClean="0">
                <a:solidFill>
                  <a:srgbClr val="0070C0"/>
                </a:solidFill>
              </a:rPr>
              <a:t>дээн</a:t>
            </a:r>
            <a:r>
              <a:rPr lang="ru-RU" sz="2400" dirty="0" smtClean="0">
                <a:solidFill>
                  <a:srgbClr val="0070C0"/>
                </a:solidFill>
              </a:rPr>
              <a:t>:</a:t>
            </a:r>
            <a:br>
              <a:rPr lang="ru-RU" sz="2400" dirty="0" smtClean="0">
                <a:solidFill>
                  <a:srgbClr val="0070C0"/>
                </a:solidFill>
              </a:rPr>
            </a:br>
            <a:r>
              <a:rPr lang="ru-RU" sz="2400" dirty="0" smtClean="0">
                <a:solidFill>
                  <a:srgbClr val="0070C0"/>
                </a:solidFill>
              </a:rPr>
              <a:t>	</a:t>
            </a:r>
            <a:r>
              <a:rPr lang="ru-RU" sz="1800" dirty="0" smtClean="0">
                <a:solidFill>
                  <a:srgbClr val="0070C0"/>
                </a:solidFill>
              </a:rPr>
              <a:t/>
            </a:r>
            <a:br>
              <a:rPr lang="ru-RU" sz="1800" dirty="0" smtClean="0">
                <a:solidFill>
                  <a:srgbClr val="0070C0"/>
                </a:solidFill>
              </a:rPr>
            </a:br>
            <a:endParaRPr lang="ru-RU" sz="1800" dirty="0">
              <a:solidFill>
                <a:srgbClr val="0070C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1016</TotalTime>
  <Words>998</Words>
  <Application>Microsoft Office PowerPoint</Application>
  <PresentationFormat>Экран (4:3)</PresentationFormat>
  <Paragraphs>148</Paragraphs>
  <Slides>25</Slides>
  <Notes>1</Notes>
  <HiddenSlides>1</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Тема Office</vt:lpstr>
      <vt:lpstr>Презентация PowerPoint</vt:lpstr>
      <vt:lpstr>Сорулгазы:</vt:lpstr>
      <vt:lpstr>Байыр чедириишкини.</vt:lpstr>
      <vt:lpstr>Улегер домактар:</vt:lpstr>
      <vt:lpstr>Шулук «Ындыг боор бе?»  Автор: Даш-оол Монгуш</vt:lpstr>
      <vt:lpstr>Ада кижи улегерлиг боор.</vt:lpstr>
      <vt:lpstr>Улегерин коргус акый.  Авт.: Даш-оол Монгуш.</vt:lpstr>
      <vt:lpstr>«Итпиктер болгаш оларнын оолдары.»</vt:lpstr>
      <vt:lpstr>            Бир-ле эртен ийи чонук итпиктер бо удаада уязындан-даа ужуп унуп албас апарганын билип кааннар. Аяс, чырык хунче коорге, чуу-даа барык козулбес – карактары ковуктелир, четпестээни ол болган.          Кырып деп чуве бо-дур! Оларнын аныянда алдын-сарала чараш чуглери-даа тазарып баскыраан, чугле кудуруктарында, кааш ходугур дуктери безин кургаг будуктар дег тоглап эгелээн…          Кыргыннар назы догуп, куш шыдалынын ынайтаанын, карак-кулаанын четпестээнинге мунгарап, хунун манап, хуурек даянгаш олурупканнар. Ирей-кадай ийи итпик, бисти ажы-толувус-даа уткан-дыр дижип, мунгарап, чугаалажып олурда, оларнын улуг оглу ужуп келген. Оол ада-иезинин чонуп баскыраанын коргеш, карактарынын четпестээнин база билип кааш, уя сынмас дунмаларын догерезин чыып экээр дээш ужуп чоруй барган.          Удаваанда ада-иезинин уязын сынмас кылдыр уруг-дарыг шупту соктуп келген, ийи кырганнын ажы-толу шупту чыглып кээрге, оларнын улуу мынча дээн:   </vt:lpstr>
      <vt:lpstr>         - Кыргын ада-иевис бисти догеревисти остурер дээш, амыр-дыжын бодавайн, аас-кежикти шаннаан, амыдыраар арганы берген болгай. Аал-уявыска остур азыраарда биске шуптувуска денге ынак чордулар. Ам бо хунде олар кыраан-дыр: ботары аъш-чем тып ап шыдавас, карактары четпестээн. Ада-иевиске дузалаар хулээлгевис бар болгай, дунмаларым. Акызынын ол созунун соонда, шупту демниг  ажылдап эгелээннер. Удаваанда чаа, чылыг уя-даа белен, кат-чимис, эм оът-сиген-даа белен болган. Ада-иезин ажы-толу чаа уяже кожургеш, эм-дом оът-сиген, кат-чимистин хандызы-биле кырааннарнын карактарын элчип-селчип, дун-хун чок хайгаарап тургаш, эмнеп алганнар.          Ада-иезинин карактары экирип эгелээрге олрар ажы-толун танып, ооруп-хоглеп, байырлап турганнар. Ада-иезинин ажы-толунге ханы ынакшылы,  ажы-толунун оларнын мурнунга хулээлгезин шынчы куусеткени – итпиктерни база катап карактандырганы ол ышкажыл.</vt:lpstr>
      <vt:lpstr>Ада-ие болгаш уруглар  кижизидилгези. Сумелер.</vt:lpstr>
      <vt:lpstr>АДА КИЖИ.</vt:lpstr>
      <vt:lpstr>  Тоогузунде  </vt:lpstr>
      <vt:lpstr>                                                     Тыва чанчылдар.           Тыва ёзу-чанчылдар-биле алырга, чугле эр кижинин кылыры тускай                   ажылдар бар болгай:   - чылгы мал кузеттээри,   - бода соп, шээр мал озеп аайлаары,   - эът быжырары, эът кезери,    - кышка тускай чем хырбача, ууже кылыры дээрге-ле эр кижиге      хамааржыр. Эр кижи эр угаанныг болур дээр болгай. Ол чугле       амыдыралдын нарын айтырыын шиитпирлээринде, эр адын сыкпазында,      улус дорамчылавазында эвес. Эр угаан чаагай сеткилге, деткимчеге, эрес      дидим чорукка, огбелеринге эки хамаарылгага база коступ кээр. Ынчангаш      эр кижи ургулчу эр угааныг чоруур ужурлуг.           Эр кжинин хоомейлеп, ырлап ёзулалдар билири база будуш. Ынчалза-     даа «оол уруг ааспырак, уен-даян, улус дорамчылаан состер эдерге, сузуу      кудулаар» деп чувени утпайын, шуугап хой чуве чугаалавас болза, улам эки.    </vt:lpstr>
      <vt:lpstr>                                         «Ада кижи кандыг болурул?»          Амгы уеде ада кижи кандыг болурул деп айтырыгнын харыызы нарын болгаш        делгем. Ону кысказы-биле тодаргайлаарга мындыг:       1) школаны эки дооскаш дээди  азы ортумак тускай эртемниг болуру,       2) ус-дарган мергежилди чедип алыры: чазаныкчы, даараныкчы, каннакчы, эки чем            кылып билири дээш оон-даа оске.       3) кежээ, кандыг-даа ажылды чогаадыкчы ёзу-биле кылыры.       4) ажы-толдуг болуру, оларны толептиг кижизидеринче сагыш салыры.       5) чоннун ужур-чанчылдарын билири, сагыыры.       6) улус-чоннун сагыш сеткилин хогледип, оожуктуруп билири.       7) бергелерден кортпазы, оларны чуткулдуг ажып эртери.       8) кадайынга, уругларынга ынаа.       9) ог-булезин унелээри.    </vt:lpstr>
      <vt:lpstr>                         Ада кижинин кол шынарлары          Ада кижинин кол шынарлары бо негелделерге дугжуру кузенчиг. Ынчалза-даа адаларнын аразында хостуг чаннаар адалар ам-даа бар. Олар мындыг болгулаар: ажылдан оспаксырааш, арагага сундугар.  Чуртталгага ачазы – оглунун башкарыкчызы, дагдыныкчызы бооп, ону ажыл-ишке, эки аажы-чанга ооредири оон амыдыралчы хулээлгези, а оглу – ачазынын монгеде эдерикчизи, оон изин истеп, оруун оруктап чорааш, экиге ооренип, бактан чайлавышаан, бедик угаан-медерелдиг, ажыл-агыйжы, эвилен-ээлдек, амгы шагнын эки шынарларын бодунга синниктирген толептиг хамааты болуп озер.  Ада кижи биле оглу чугле мынчаар удур-дедир карактажып, камгаланып чоруур болза, арагалааар, чурум урээр, херек уулгедир оолдар эвээжээр деп чуведе чигзиниг чок.  Уругларны торээн чонунга толептиг, ниитилелге ажыктыг,  тура-соруктуг кылдыр кижизидерин ада-ие  бурузу кузээр. Ажы-толу озуп келгеш ада-иезин хундулеп, чыргалдыг чурттадыры оларнын чымыжын дедир эгиткени болур.</vt:lpstr>
      <vt:lpstr>Оюн: «Айтырыг – харыы».</vt:lpstr>
      <vt:lpstr>Оюн: кым эн дургенил?</vt:lpstr>
      <vt:lpstr>Оюн: «Эн-эки чолаачы».</vt:lpstr>
      <vt:lpstr>Оюн: «Чинчиден белекке бер»</vt:lpstr>
      <vt:lpstr>Школа-ийи дугаар бажынывыс.</vt:lpstr>
      <vt:lpstr>Чогаадыглар :«Мээн ынак ачам»</vt:lpstr>
      <vt:lpstr>Оюн:»Аът кожуу»</vt:lpstr>
      <vt:lpstr>«Байыр чедириишкини»</vt:lpstr>
      <vt:lpstr>Туннели</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cp:lastModifiedBy>Каттым</cp:lastModifiedBy>
  <cp:revision>109</cp:revision>
  <dcterms:modified xsi:type="dcterms:W3CDTF">2012-11-07T17:49:30Z</dcterms:modified>
</cp:coreProperties>
</file>