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6" r:id="rId21"/>
    <p:sldId id="277" r:id="rId22"/>
    <p:sldId id="281" r:id="rId23"/>
    <p:sldId id="278" r:id="rId24"/>
    <p:sldId id="279" r:id="rId25"/>
    <p:sldId id="282" r:id="rId26"/>
    <p:sldId id="288" r:id="rId27"/>
    <p:sldId id="289" r:id="rId28"/>
    <p:sldId id="290" r:id="rId29"/>
    <p:sldId id="283" r:id="rId30"/>
    <p:sldId id="284" r:id="rId31"/>
    <p:sldId id="285" r:id="rId32"/>
    <p:sldId id="286" r:id="rId33"/>
    <p:sldId id="287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0.15000000000000011</c:v>
                </c:pt>
                <c:pt idx="1">
                  <c:v>0.22000000000000006</c:v>
                </c:pt>
                <c:pt idx="2">
                  <c:v>0.63000000000000045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проекта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0.3500000000000002</c:v>
                </c:pt>
                <c:pt idx="1">
                  <c:v>0.42000000000000021</c:v>
                </c:pt>
                <c:pt idx="2">
                  <c:v>0.23</c:v>
                </c:pt>
              </c:numCache>
            </c:numRef>
          </c:val>
        </c:ser>
        <c:axId val="93121536"/>
        <c:axId val="93016832"/>
      </c:barChart>
      <c:catAx>
        <c:axId val="93121536"/>
        <c:scaling>
          <c:orientation val="minMax"/>
        </c:scaling>
        <c:axPos val="b"/>
        <c:tickLblPos val="nextTo"/>
        <c:crossAx val="93016832"/>
        <c:crosses val="autoZero"/>
        <c:auto val="1"/>
        <c:lblAlgn val="ctr"/>
        <c:lblOffset val="100"/>
      </c:catAx>
      <c:valAx>
        <c:axId val="93016832"/>
        <c:scaling>
          <c:orientation val="minMax"/>
        </c:scaling>
        <c:axPos val="l"/>
        <c:majorGridlines/>
        <c:numFmt formatCode="0%" sourceLinked="1"/>
        <c:tickLblPos val="nextTo"/>
        <c:crossAx val="931215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842C-89DF-45BD-8209-CA5BDCB5B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530F-A907-4910-897E-016976B32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yshastiki.ru/img/ra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0019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Муниципальное казенное дошкольное образовательное учреждение Северного  района Новосибирской области Северный детский сад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«Солнышко»</a:t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429684" cy="3781436"/>
          </a:xfrm>
        </p:spPr>
        <p:txBody>
          <a:bodyPr>
            <a:normAutofit fontScale="92500" lnSpcReduction="1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Проект 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«Театрализованные игры»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Разработала Григорьева С.З.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Воспитатель 1 категории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5715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Заключительный.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1434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Итоговая </a:t>
            </a:r>
            <a:r>
              <a:rPr lang="ru-RU" dirty="0"/>
              <a:t>диагностика детей.</a:t>
            </a:r>
          </a:p>
          <a:p>
            <a:r>
              <a:rPr lang="ru-RU" dirty="0"/>
              <a:t>Пополнение развивающей среды «Теневой театр».</a:t>
            </a:r>
          </a:p>
          <a:p>
            <a:r>
              <a:rPr lang="ru-RU" dirty="0"/>
              <a:t>Пополнение костюмами овощей уголка «Ряженья».</a:t>
            </a:r>
          </a:p>
          <a:p>
            <a:r>
              <a:rPr lang="ru-RU" dirty="0"/>
              <a:t>Создание картотеки «Театрализованные игры».</a:t>
            </a:r>
          </a:p>
          <a:p>
            <a:r>
              <a:rPr lang="ru-RU" dirty="0"/>
              <a:t>Пополнение книжного уголка  «Книжками малышками».</a:t>
            </a:r>
          </a:p>
          <a:p>
            <a:r>
              <a:rPr lang="ru-RU" dirty="0"/>
              <a:t>Открытый показ спектакля «Сказка Репка».</a:t>
            </a:r>
          </a:p>
          <a:p>
            <a:r>
              <a:rPr lang="ru-RU" dirty="0"/>
              <a:t>Оформление материалов по проекту, создание презентации.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Педагогическая диагностика театрализованной деятельности детей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5820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К нам приехал театр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178592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Выставка «Осенняя фантазия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192880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Создание мультфильма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4" name="Picture 2" descr="G:\DCIM\Camera\IMG_20150915_08115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Пластилиновый мультфильм.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Кукольный театр.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00024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Конструирование героев сказок из бумаги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G:\DCIM\Camera\IMG_20150918_1606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192880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Конструирование из бумаги.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G:\DCIM\Camera\IMG_20150918_1622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2000240"/>
            <a:ext cx="635798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Выставка «Овощи»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G:\DCIM\Camera\IMG_20151027_1202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71678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89"/>
            <a:ext cx="9501220" cy="7358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Паспорт проекта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«Театрализованные игры»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286908" cy="4214842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Вид проекта: </a:t>
            </a:r>
            <a:r>
              <a:rPr lang="ru-RU" sz="2600" b="1" dirty="0">
                <a:solidFill>
                  <a:srgbClr val="00B050"/>
                </a:solidFill>
              </a:rPr>
              <a:t>Творческий, игровой.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Участники проекта: </a:t>
            </a:r>
            <a:r>
              <a:rPr lang="ru-RU" sz="2600" b="1" dirty="0" smtClean="0">
                <a:solidFill>
                  <a:srgbClr val="00B050"/>
                </a:solidFill>
              </a:rPr>
              <a:t>Дети </a:t>
            </a:r>
            <a:r>
              <a:rPr lang="ru-RU" sz="2600" b="1" dirty="0">
                <a:solidFill>
                  <a:srgbClr val="00B050"/>
                </a:solidFill>
              </a:rPr>
              <a:t>подготовительной группы, воспитатель, родители, музыкальный руководитель.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Продолжительность проекта: </a:t>
            </a:r>
            <a:r>
              <a:rPr lang="ru-RU" sz="2600" b="1" dirty="0">
                <a:solidFill>
                  <a:srgbClr val="00B050"/>
                </a:solidFill>
              </a:rPr>
              <a:t>С 10 сентября по 23 октября (краткосрочный)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Форма реализации: </a:t>
            </a:r>
            <a:r>
              <a:rPr lang="ru-RU" sz="2600" b="1" dirty="0">
                <a:solidFill>
                  <a:srgbClr val="00B050"/>
                </a:solidFill>
              </a:rPr>
              <a:t>Групповой.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Образовательные области: </a:t>
            </a:r>
            <a:r>
              <a:rPr lang="ru-RU" sz="2600" b="1" dirty="0">
                <a:solidFill>
                  <a:srgbClr val="00B050"/>
                </a:solidFill>
              </a:rPr>
              <a:t>Речевое развитие, художественно-эстетическое развитие, физическое развитие, познавательное развитие.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Спектакль «Репка»</a:t>
            </a:r>
            <a:endParaRPr lang="ru-RU" dirty="0"/>
          </a:p>
        </p:txBody>
      </p:sp>
      <p:pic>
        <p:nvPicPr>
          <p:cNvPr id="8194" name="Picture 2" descr="G:\DCIM\Camera\IMG_20151023_0935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71678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Овощные частушки.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G:\DCIM\Camera\IMG_20151023_0941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928802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Спектакль сказка «Репка»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DCIM\Camera\IMG_20151023_1003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071678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«Овощные костюмы» Созданные родителями.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G:\DCIM\Camera\IMG_20151023_0943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928802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Завершение проекта.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G:\DCIM\Camera\IMG_20151023_1008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143116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Центр «Играем в театр»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3" y="2000240"/>
            <a:ext cx="53578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Родительское собрание»Развитие речи через театрализованную игру»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928802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«Творческая мастерская»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0024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Пополнение театрального уголка»Теневой театр»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071678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Показ «теневого театра»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G:\DCIM\Camera\IMG_20151103_1604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143116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77" y="0"/>
            <a:ext cx="93583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546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В своей группе я заметила повышенный интерес детей к обыгрыванию с игрушками разных сюжетов. Дети в свободной игровой деятельности сами придумывали сюжет и составляли диалог друг с другом. Но в процессе игры я увидела, что дети не могут  выражать чувства героев, настроение, а когда ведут диалог речь не выразительная. Я решила, что необходимо создание условий, в которых каждый ребенок мог бы передать свои эмоции, чувства, желания и взгляды, как в обычном разговоре, так и публично, не стесняясь слушателей.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Театрализованная игра как один из ее видов является эффективным средством социализации дошкольника в процессе осмысления им нравственного подтекста литературного или фольклорного произведения. В театрализованной игре осуществляется эмоциональное развитие: дети знакомятся с чувствами, настроениями героев, осваивают способы их внешнего выражения, осознают причины того или иного настроя. Велико значение театрализованной игры и для речевого развития (совершенствование диалогов и монологов, освоение выразительности речи). В процессе работы над выразительностью реплик персонажей, собственных высказываний активизируется словарь ребенка, совершенствуется звуковая культура речи. Исполняемая роль, особенно диалог с другим персонажем, ставит маленького актера перед необходимостью ясно, четко и понятно изъясняться.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 Поэтому именно театрализованная деятельность позволяет решать многие педагогические задачи, касающиеся формирования выразительности речи ребенка, интеллектуального и художественно-эстетического воспитания.</a:t>
            </a:r>
          </a:p>
          <a:p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Игра в теневой театр.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G:\DCIM\Camera\IMG_20151103_1605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71678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Создание </a:t>
            </a:r>
            <a:r>
              <a:rPr lang="ru-RU" b="1" dirty="0" err="1" smtClean="0">
                <a:solidFill>
                  <a:srgbClr val="FF0000"/>
                </a:solidFill>
              </a:rPr>
              <a:t>лисици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0024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Лепка «Сказочные герои»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G:\DCIM\Camera\IMG_20151028_1041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071678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«Конструирование «Театр»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G:\DCIM\Camera\IMG_20150910_1626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200024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RdZHamTqI4Su0jOQ2HDzjOcwrLmsmEcWQlzpYNZceZWbS06r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5991" cy="8358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28601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00240"/>
            <a:ext cx="8229600" cy="2268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</a:rPr>
              <a:t>Жизнь - это театр, а люди в нем актеры.</a:t>
            </a:r>
            <a:endParaRPr lang="ru-RU" sz="4000" i="1" dirty="0" smtClean="0"/>
          </a:p>
          <a:p>
            <a:pPr algn="r">
              <a:buNone/>
            </a:pPr>
            <a:r>
              <a:rPr lang="ru-RU" sz="2200" i="1" dirty="0" smtClean="0"/>
              <a:t>Джордж Бернар</a:t>
            </a:r>
            <a:r>
              <a:rPr lang="ru-RU" sz="4000" i="1" dirty="0" smtClean="0"/>
              <a:t>д Шоу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49" y="-1000156"/>
            <a:ext cx="9186349" cy="7858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65008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dirty="0" smtClean="0">
                <a:solidFill>
                  <a:srgbClr val="00B050"/>
                </a:solidFill>
              </a:rPr>
              <a:t>Развитие творческих способностей детей-дошкольников, через использование театрализованных игр.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Задачи: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B050"/>
                </a:solidFill>
              </a:rPr>
              <a:t>Знакомство с видами театра;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B050"/>
                </a:solidFill>
              </a:rPr>
              <a:t>Совершенствование артистических навыков;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B050"/>
                </a:solidFill>
              </a:rPr>
              <a:t>Работа над речью и интонацией;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B050"/>
                </a:solidFill>
              </a:rPr>
              <a:t>Коллективные взаимодействия;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B050"/>
                </a:solidFill>
              </a:rPr>
              <a:t>Умение сочувствовать, сопереживать.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B050"/>
                </a:solidFill>
              </a:rPr>
              <a:t>Вовлечь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6258"/>
            <a:ext cx="9144000" cy="7044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Ожидаемый результат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291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Дети </a:t>
            </a:r>
            <a:r>
              <a:rPr lang="ru-RU" dirty="0">
                <a:solidFill>
                  <a:srgbClr val="00B050"/>
                </a:solidFill>
              </a:rPr>
              <a:t>научатся:</a:t>
            </a:r>
          </a:p>
          <a:p>
            <a:r>
              <a:rPr lang="ru-RU" dirty="0">
                <a:solidFill>
                  <a:srgbClr val="00B050"/>
                </a:solidFill>
              </a:rPr>
              <a:t>- передавать различные чувства, используя мимику, жест, интонацию;</a:t>
            </a:r>
          </a:p>
          <a:p>
            <a:r>
              <a:rPr lang="ru-RU" dirty="0">
                <a:solidFill>
                  <a:srgbClr val="00B050"/>
                </a:solidFill>
              </a:rPr>
              <a:t>-передавать образы сказочных персонажей характерными движениями;</a:t>
            </a:r>
          </a:p>
          <a:p>
            <a:r>
              <a:rPr lang="ru-RU" dirty="0">
                <a:solidFill>
                  <a:srgbClr val="00B050"/>
                </a:solidFill>
              </a:rPr>
              <a:t>- произносить одну и ту же фразу с разными интонациями, скороговорки в разных темпах, с разной силой голоса;</a:t>
            </a:r>
          </a:p>
          <a:p>
            <a:r>
              <a:rPr lang="ru-RU" dirty="0">
                <a:solidFill>
                  <a:srgbClr val="00B050"/>
                </a:solidFill>
              </a:rPr>
              <a:t>- владеть своими чувствами, держатся уверенно перед аудиторией;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9186349" cy="7858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857280"/>
            <a:ext cx="8229600" cy="857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357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Подготовительный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  <a:p>
            <a:r>
              <a:rPr lang="ru-RU" sz="2200" dirty="0" smtClean="0"/>
              <a:t>Определить направления работы по реализации проекта. </a:t>
            </a:r>
            <a:r>
              <a:rPr lang="ru-RU" sz="2200" smtClean="0"/>
              <a:t>Формирование  </a:t>
            </a:r>
            <a:r>
              <a:rPr lang="ru-RU" sz="2200" dirty="0" smtClean="0"/>
              <a:t>целей и задач проекта. </a:t>
            </a:r>
            <a:br>
              <a:rPr lang="ru-RU" sz="2200" dirty="0" smtClean="0"/>
            </a:br>
            <a:r>
              <a:rPr lang="ru-RU" sz="2200" dirty="0" smtClean="0"/>
              <a:t>Определить формы и методы работы с детьми.</a:t>
            </a:r>
          </a:p>
          <a:p>
            <a:r>
              <a:rPr lang="ru-RU" sz="2200" dirty="0" smtClean="0"/>
              <a:t>Педагогическая </a:t>
            </a:r>
            <a:r>
              <a:rPr lang="ru-RU" sz="2200" dirty="0"/>
              <a:t>диагностика театрализованной деятельности детей дошкольного </a:t>
            </a:r>
            <a:r>
              <a:rPr lang="ru-RU" sz="2200" dirty="0" smtClean="0"/>
              <a:t>возраста.</a:t>
            </a:r>
          </a:p>
          <a:p>
            <a:r>
              <a:rPr lang="ru-RU" sz="2200" dirty="0" smtClean="0"/>
              <a:t>Подбор нужной литературы для данного проекта.</a:t>
            </a:r>
            <a:endParaRPr lang="ru-RU" sz="2200" dirty="0"/>
          </a:p>
          <a:p>
            <a:r>
              <a:rPr lang="ru-RU" sz="2200" dirty="0" smtClean="0"/>
              <a:t>Рассматривание </a:t>
            </a:r>
            <a:r>
              <a:rPr lang="ru-RU" sz="2200" dirty="0"/>
              <a:t>иллюстраций к </a:t>
            </a:r>
            <a:r>
              <a:rPr lang="ru-RU" sz="2200" dirty="0" smtClean="0"/>
              <a:t>сказкам</a:t>
            </a:r>
            <a:r>
              <a:rPr lang="ru-RU" sz="2200" dirty="0"/>
              <a:t>.</a:t>
            </a:r>
            <a:r>
              <a:rPr lang="ru-RU" sz="2200" dirty="0" smtClean="0"/>
              <a:t> Чтение </a:t>
            </a:r>
            <a:r>
              <a:rPr lang="ru-RU" sz="2200" dirty="0"/>
              <a:t>сказок и знакомство с литературными произведениями.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32"/>
            <a:ext cx="9151423" cy="8001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Составление </a:t>
            </a:r>
            <a:r>
              <a:rPr lang="ru-RU" b="1" dirty="0"/>
              <a:t>творческих рассказов: «Сочини конец сказки», «Сочини сказку про … », сказок и небылиц по рисункам, по замыслу, по памяти.</a:t>
            </a:r>
          </a:p>
          <a:p>
            <a:r>
              <a:rPr lang="ru-RU" b="1" dirty="0"/>
              <a:t> - Придумывание загадок, заучивание народных скороговорок,  считалок.</a:t>
            </a:r>
          </a:p>
          <a:p>
            <a:r>
              <a:rPr lang="ru-RU" b="1" dirty="0"/>
              <a:t> - Викторина «Ах, уж эти сказки! ».</a:t>
            </a:r>
          </a:p>
          <a:p>
            <a:r>
              <a:rPr lang="ru-RU" b="1" dirty="0"/>
              <a:t> - Коммуникативные игры: «Кто чем приметен», «Путаница».</a:t>
            </a:r>
          </a:p>
          <a:p>
            <a:r>
              <a:rPr lang="ru-RU" b="1" dirty="0"/>
              <a:t> - Обогащение словаря детей;</a:t>
            </a:r>
          </a:p>
          <a:p>
            <a:r>
              <a:rPr lang="ru-RU" b="1" dirty="0"/>
              <a:t> Чтение художественной литературы и фольклора – «Лиса </a:t>
            </a:r>
            <a:r>
              <a:rPr lang="ru-RU" b="1" dirty="0" err="1"/>
              <a:t>икувшин</a:t>
            </a:r>
            <a:r>
              <a:rPr lang="ru-RU" b="1" dirty="0"/>
              <a:t>», «Крылатый, лохматый да масляный», «Вершки и корешки», «Заяц – хвастун», «Кто сказал Мяу?», «Колобок», «Теремок», «Гадкий утенок» Г. Х. Андерсен, «Как аукнется, так и откликнется» , «</a:t>
            </a:r>
            <a:r>
              <a:rPr lang="ru-RU" b="1" dirty="0" err="1"/>
              <a:t>Снегурушка</a:t>
            </a:r>
            <a:r>
              <a:rPr lang="ru-RU" b="1" dirty="0"/>
              <a:t> и лиса» , «Сивка – бурка», «</a:t>
            </a:r>
            <a:r>
              <a:rPr lang="ru-RU" b="1" dirty="0" err="1"/>
              <a:t>Хаврошечка</a:t>
            </a:r>
            <a:r>
              <a:rPr lang="ru-RU" b="1" dirty="0"/>
              <a:t>», «Конек-горбунок» П. Ершов и других.</a:t>
            </a:r>
          </a:p>
          <a:p>
            <a:r>
              <a:rPr lang="ru-RU" b="1" dirty="0"/>
              <a:t>  - Пересказ прочитанных сказок.</a:t>
            </a:r>
          </a:p>
          <a:p>
            <a:r>
              <a:rPr lang="ru-RU" b="1" dirty="0"/>
              <a:t> - Рассматривание иллюстраций к сказкам.</a:t>
            </a:r>
          </a:p>
          <a:p>
            <a:r>
              <a:rPr lang="ru-RU" b="1" dirty="0"/>
              <a:t>Инсценировка сказок: «Колобок», «Три медведя», «Курочка ряба», «Теремок», «Репка» </a:t>
            </a:r>
          </a:p>
          <a:p>
            <a:r>
              <a:rPr lang="ru-RU" b="1" dirty="0"/>
              <a:t>Обыгрывание театрализованных  игр.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098" cy="6818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r>
              <a:rPr lang="ru-RU" sz="1800" b="1" dirty="0"/>
              <a:t>Знакомство с театральными играми с видами театра.</a:t>
            </a:r>
          </a:p>
          <a:p>
            <a:r>
              <a:rPr lang="ru-RU" sz="1800" b="1" dirty="0"/>
              <a:t> </a:t>
            </a:r>
          </a:p>
          <a:p>
            <a:r>
              <a:rPr lang="ru-RU" sz="1800" b="1" dirty="0"/>
              <a:t>Рисование героев сказок «Колобок, Репка, Лиса и Заяц, Три поросенка», «Три медведя».</a:t>
            </a:r>
          </a:p>
          <a:p>
            <a:r>
              <a:rPr lang="ru-RU" sz="1800" b="1" dirty="0"/>
              <a:t>Лепка героев и сюжетов сказок «</a:t>
            </a:r>
            <a:r>
              <a:rPr lang="ru-RU" sz="1800" b="1" dirty="0" err="1"/>
              <a:t>Заюшкина</a:t>
            </a:r>
            <a:r>
              <a:rPr lang="ru-RU" sz="1800" b="1" dirty="0"/>
              <a:t> избушка», «Репка»</a:t>
            </a:r>
          </a:p>
          <a:p>
            <a:r>
              <a:rPr lang="ru-RU" sz="1800" b="1" dirty="0"/>
              <a:t>Конструирование из бумаги. «Лиса, заяц, мышь, лебедь, сова, голубь, лягушка»</a:t>
            </a:r>
          </a:p>
          <a:p>
            <a:r>
              <a:rPr lang="ru-RU" sz="1800" b="1" dirty="0"/>
              <a:t>Ручной труд. Поделки из природного материала. «Пингвин, Леший»</a:t>
            </a:r>
          </a:p>
          <a:p>
            <a:r>
              <a:rPr lang="ru-RU" sz="1800" b="1" dirty="0"/>
              <a:t> Самостоятельное детское творчество. </a:t>
            </a:r>
          </a:p>
          <a:p>
            <a:r>
              <a:rPr lang="ru-RU" sz="1800" b="1" dirty="0"/>
              <a:t>Проведение сюжетно-ролевых: Играем в театр. </a:t>
            </a:r>
          </a:p>
          <a:p>
            <a:r>
              <a:rPr lang="ru-RU" sz="1800" b="1" dirty="0"/>
              <a:t>Дидактические игры: «Назови автора сказки», «Отгадай сказку», «Из какой сказки герой? », «Чей костюм», «Кто и из какой сказки использовал данный предмет? », «Произнеси слова персонажа», «Вспомни слова героя».</a:t>
            </a:r>
          </a:p>
          <a:p>
            <a:r>
              <a:rPr lang="ru-RU" sz="1800" b="1" dirty="0"/>
              <a:t>Сотворчество детей и родителей в выставке «Осенняя сказка» создание своих «Книжек малышек».</a:t>
            </a:r>
          </a:p>
          <a:p>
            <a:r>
              <a:rPr lang="ru-RU" sz="1800" b="1" dirty="0"/>
              <a:t>Беседа «какие бывают театры»</a:t>
            </a:r>
          </a:p>
          <a:p>
            <a:r>
              <a:rPr lang="ru-RU" sz="1800" b="1" dirty="0"/>
              <a:t>Создание совместно с детьми пластилинового мультфильма.</a:t>
            </a:r>
          </a:p>
          <a:p>
            <a:r>
              <a:rPr lang="ru-RU" sz="1800" b="1" dirty="0"/>
              <a:t>Подвижные игры: «Гуси – лебеди», «Два мороза», «У медведя во бору», «Хитрая лиса», «Рыбак и рыбки», «</a:t>
            </a:r>
            <a:r>
              <a:rPr lang="ru-RU" sz="1800" b="1" dirty="0" err="1"/>
              <a:t>Зайци</a:t>
            </a:r>
            <a:r>
              <a:rPr lang="ru-RU" sz="1800" b="1" dirty="0"/>
              <a:t> и волк», «Зайцы и медведь», «Жмурки».</a:t>
            </a:r>
          </a:p>
          <a:p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dsovet.su/_ld/377/02123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Работа с родителями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50057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b="1" dirty="0"/>
              <a:t>: Донести до родителей важность темы "Развитие речи детей в               </a:t>
            </a:r>
            <a:br>
              <a:rPr lang="ru-RU" b="1" dirty="0"/>
            </a:br>
            <a:r>
              <a:rPr lang="ru-RU" b="1" dirty="0"/>
              <a:t>    театрализованной деятельности".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B050"/>
                </a:solidFill>
              </a:rPr>
              <a:t>1.Консультация  « Значение театрализованной деятельности для развития ребенка»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2.Консультация «Формирование выразительной речи у детей дошкольников»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3.«Театрализованные игры»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4.Выставки детского творчества, сотворчество детей и родителей:</a:t>
            </a:r>
          </a:p>
          <a:p>
            <a:r>
              <a:rPr lang="ru-RU" b="1" dirty="0">
                <a:solidFill>
                  <a:srgbClr val="00B050"/>
                </a:solidFill>
              </a:rPr>
              <a:t> - выставка поделок из природного материала «Осенняя сказка»</a:t>
            </a:r>
          </a:p>
          <a:p>
            <a:r>
              <a:rPr lang="ru-RU" b="1" dirty="0">
                <a:solidFill>
                  <a:srgbClr val="00B050"/>
                </a:solidFill>
              </a:rPr>
              <a:t>- выставка совместно изготовленных с детьми «Книжка малышка»</a:t>
            </a:r>
          </a:p>
          <a:p>
            <a:r>
              <a:rPr lang="ru-RU" b="1" dirty="0">
                <a:solidFill>
                  <a:srgbClr val="00B050"/>
                </a:solidFill>
              </a:rPr>
              <a:t>- пополнение развивающей среды группы «Театр теней».</a:t>
            </a:r>
          </a:p>
          <a:p>
            <a:r>
              <a:rPr lang="ru-RU" b="1" dirty="0">
                <a:solidFill>
                  <a:srgbClr val="00B050"/>
                </a:solidFill>
              </a:rPr>
              <a:t> -выставка «Овощные шапочки».</a:t>
            </a:r>
          </a:p>
          <a:p>
            <a:r>
              <a:rPr lang="ru-RU" b="1" dirty="0">
                <a:solidFill>
                  <a:srgbClr val="00B050"/>
                </a:solidFill>
              </a:rPr>
              <a:t> 5.Подготовка родителями костюмов «Овощи»   к постановки спектакля «Репка».</a:t>
            </a:r>
          </a:p>
          <a:p>
            <a:r>
              <a:rPr lang="ru-RU" b="1" dirty="0">
                <a:solidFill>
                  <a:srgbClr val="00B050"/>
                </a:solidFill>
              </a:rPr>
              <a:t> 6.Проведение тематического родительского собрания «Развитие речи детей через театральные игры» 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618</Words>
  <Application>Microsoft Office PowerPoint</Application>
  <PresentationFormat>Экран (4:3)</PresentationFormat>
  <Paragraphs>101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Муниципальное казенное дошкольное образовательное учреждение Северного  района Новосибирской области Северный детский сад  «Солнышко» </vt:lpstr>
      <vt:lpstr>Паспорт проекта «Театрализованные игры»</vt:lpstr>
      <vt:lpstr>Актуальность:</vt:lpstr>
      <vt:lpstr>Слайд 4</vt:lpstr>
      <vt:lpstr>Ожидаемый результат. </vt:lpstr>
      <vt:lpstr>Этапы проекта </vt:lpstr>
      <vt:lpstr>Основной. </vt:lpstr>
      <vt:lpstr>Слайд 8</vt:lpstr>
      <vt:lpstr>Работа с родителями </vt:lpstr>
      <vt:lpstr>Заключительный. </vt:lpstr>
      <vt:lpstr>Педагогическая диагностика театрализованной деятельности детей</vt:lpstr>
      <vt:lpstr>«К нам приехал театр».</vt:lpstr>
      <vt:lpstr>Выставка «Осенняя фантазия»</vt:lpstr>
      <vt:lpstr>Создание мультфильма.</vt:lpstr>
      <vt:lpstr>Пластилиновый мультфильм.</vt:lpstr>
      <vt:lpstr>Кукольный театр.</vt:lpstr>
      <vt:lpstr>Конструирование героев сказок из бумаги.</vt:lpstr>
      <vt:lpstr>Конструирование из бумаги.</vt:lpstr>
      <vt:lpstr>Выставка «Овощи»</vt:lpstr>
      <vt:lpstr>Спектакль «Репка»</vt:lpstr>
      <vt:lpstr>Овощные частушки.</vt:lpstr>
      <vt:lpstr>Спектакль сказка «Репка»</vt:lpstr>
      <vt:lpstr>«Овощные костюмы» Созданные родителями.</vt:lpstr>
      <vt:lpstr>Завершение проекта.</vt:lpstr>
      <vt:lpstr>Центр «Играем в театр»</vt:lpstr>
      <vt:lpstr>Родительское собрание»Развитие речи через театрализованную игру»</vt:lpstr>
      <vt:lpstr>«Творческая мастерская»</vt:lpstr>
      <vt:lpstr>Пополнение театрального уголка»Теневой театр»</vt:lpstr>
      <vt:lpstr>Показ «теневого театра»</vt:lpstr>
      <vt:lpstr>Игра в теневой театр.</vt:lpstr>
      <vt:lpstr>Создание лисици.</vt:lpstr>
      <vt:lpstr>Лепка «Сказочные герои»</vt:lpstr>
      <vt:lpstr>«Конструирование «Театр»</vt:lpstr>
      <vt:lpstr>   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Северного  района Новосибирской области Северный детский сад  «Солнышко»</dc:title>
  <dc:creator>Света</dc:creator>
  <cp:lastModifiedBy>Света</cp:lastModifiedBy>
  <cp:revision>25</cp:revision>
  <dcterms:created xsi:type="dcterms:W3CDTF">2016-01-09T08:27:41Z</dcterms:created>
  <dcterms:modified xsi:type="dcterms:W3CDTF">2016-01-24T15:19:46Z</dcterms:modified>
</cp:coreProperties>
</file>