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4454-24A0-4118-BEA2-C1778E6876F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C236-F02D-4AD0-ADDA-6016029024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C236-F02D-4AD0-ADDA-60160290246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C236-F02D-4AD0-ADDA-60160290246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C236-F02D-4AD0-ADDA-601602902462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52;&#1054;%20&#1087;&#1072;&#1090;&#1088;&#1080;&#1086;&#1090;&#1080;&#1095;&#1077;&#1089;&#1082;&#1086;&#1077;%20&#1074;&#1086;&#1089;&#1087;&#1080;&#1090;&#1072;&#1085;&#1080;&#1077;\009_Kenny%20G%20-%20Momen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family-doktor.ru/files/za1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1.nnm.ru/9/b/9/8/9/b3b2deeab991f6045d1c9bbfef7_prev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5/1896_telephon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raskleischik.ru/big/33343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5.thisnext.com/media/largest_dimension/C55F0E3A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kubov.net/img/2010/10/senya-koshki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.trinixy.ru/pics3/20080605/sssr_140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ages.cs.brandeis.edu/~rshaull/cs2a/web-and-html/switchboard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n.omskpress.ru/news/c4b054a3403a6c47e4218e8bfd6beb4f_0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cworld.uol.com.br/idgimages/galerias/evolucao-celular/celular_01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rotouchblog.co.uk/wp-content/uploads/2010/08/touch-screen-4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gawkerassets.com/assets/images/4/2010/03/500x_mobira_senato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b.rus.ec/i/86/164186/i_010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theafterlifeepitaph.files.wordpress.com/2008/11/today_is_the_35th_anniversary_of_the_first_cellular_phone_call_1.jp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tarlink.com.mx/blog/wp-content/uploads/2009/06/10_sanyo_scp530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www.e-ink-info.com/files/e-ink/images/motorola-motofon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ndroidcommunity.com/blog/wp-content/uploads/2008/09/final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://netdna.webdesignerdepot.com/uploads/cellphone_design/dkmb86g_622gqdtrhfx_b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etdna.webdesignerdepot.com/uploads/cellphone_design/dkmb86g_622gqdtrhfx_b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15.jpeg"/><Relationship Id="rId2" Type="http://schemas.openxmlformats.org/officeDocument/2006/relationships/hyperlink" Target="http://www.e-ink-info.com/files/e-ink/images/motorola-motofon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1/15/1896_telephone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21.jpeg"/><Relationship Id="rId10" Type="http://schemas.openxmlformats.org/officeDocument/2006/relationships/hyperlink" Target="http://www.yakubov.net/img/2010/10/senya-koshkin.jpg" TargetMode="External"/><Relationship Id="rId4" Type="http://schemas.openxmlformats.org/officeDocument/2006/relationships/hyperlink" Target="http://imgn.omskpress.ru/news/c4b054a3403a6c47e4218e8bfd6beb4f_0.jpg" TargetMode="External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2.jpeg"/><Relationship Id="rId2" Type="http://schemas.openxmlformats.org/officeDocument/2006/relationships/hyperlink" Target="http://img.crazys.info/files/i/2008.7.4/thumbs/1215185862_8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ngri.ru/UserFiles/Image/gall2/big/telefon_big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adget4all.com/prod_img/zoom/HOME007700_01_L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rt-saloon.ru/big/item_5340.jp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telegraf.by/photo/d/4724-1/skoraja.jp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dzrpipl.ru/wp-content/uploads/cache/874_NpAdvHover.jp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kyrgyzstan.russian-club.net/Image/kyrgyzstan/news/kyrgyzstan-12.07.jpe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media.moyareklama.ru/i/n/1/87/87617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me-edu.ru/user/f/00000647/primer/folder/view.php_files/P1_data/im3.jfi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radiovanya.ru/files/item_4243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c.academic.ru/pictures/wiki/files/84/TamTam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102/elf-ka.0/0_22804_771b0336_X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zhaba.ru/_pics/6vz53g5xfpifpiek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zghiryatur.mgir.net.ua/data/Module/news.2009082713413080154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imea-tour.ru/hersones_t_08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1.nnm.ru/1/d/9/c/6/af96ca5bfd692b6fffa256fa30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img11.nnm.ru/8/c/3/a/2/967e5be0215da158bae0aea48c3_prev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goniok.com/common/hash/1/e/1ef1ccd8-cb1a-7314-584f-7f8f1f67fe9c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264320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Путешествие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 в историю телефона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ВИРТУАЛЬНЫЙ МУЗЕЙ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-main-pic" descr="Картинка 228 из 457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9850525">
            <a:off x="427349" y="1960082"/>
            <a:ext cx="3143272" cy="257176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009_Kenny G - Mom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4286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ТЕЛЕФОННАЯ СТАНЦИЯ. ТЕЛЕФОНИСТКА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upload.wikimedia.org/wikipedia/commons/1/15/1896_teleph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70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71744"/>
            <a:ext cx="3525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0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8 из 84000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5880" y="1524000"/>
            <a:ext cx="3952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de.trinixy.ru/pics3/20080605/sssr_140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080" y="1524000"/>
            <a:ext cx="5069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2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671320"/>
            <a:ext cx="5080000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46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4"/>
            <a:ext cx="4307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i-main-pic" descr="Картинка 4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524000"/>
            <a:ext cx="482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protouchblog.co.uk/wp-content/uploads/2010/08/touch-screen-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0800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i-main-pic" descr="Картинка 27 из 84000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00174"/>
            <a:ext cx="3779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1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642911" y="5845046"/>
            <a:ext cx="81439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ПЕРВОБЫТНЫЕ ЛЮДИ</a:t>
            </a:r>
            <a:endParaRPr lang="ru-RU" sz="4000" b="1" cap="none" spc="0" dirty="0">
              <a:ln/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i-main-pic" descr="Картинка 5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717040"/>
            <a:ext cx="5080000" cy="34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49072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ink-info.com/files/e-ink/images/motorola-motofone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3116"/>
            <a:ext cx="34645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3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4460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7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500306"/>
            <a:ext cx="44297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e-ink-info.com/files/e-ink/images/motorola-motof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04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1/15/1896_telephone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71480"/>
            <a:ext cx="2286016" cy="25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6 из 84000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928670"/>
            <a:ext cx="2571768" cy="22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8 из 84000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3786190"/>
            <a:ext cx="3071834" cy="24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7 из 45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31908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88 из 457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71810"/>
            <a:ext cx="3071834" cy="30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6 из 84000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28604"/>
            <a:ext cx="28549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5 из 45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668536" cy="30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539284">
            <a:off x="800469" y="569652"/>
            <a:ext cx="27137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-01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714620"/>
            <a:ext cx="42463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b="1" dirty="0" smtClean="0">
              <a:solidFill>
                <a:srgbClr val="FF0000"/>
              </a:solidFill>
            </a:endParaRPr>
          </a:p>
          <a:p>
            <a:r>
              <a:rPr lang="ru-RU" sz="15000" b="1" dirty="0" smtClean="0">
                <a:solidFill>
                  <a:srgbClr val="FF0000"/>
                </a:solidFill>
              </a:rPr>
              <a:t>-03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276846">
            <a:off x="5143504" y="500042"/>
            <a:ext cx="29289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-02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6 из 1891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564360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3714752"/>
            <a:ext cx="33575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-03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8 из 597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5540396" cy="44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4143380"/>
            <a:ext cx="30718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-02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8 из 6302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57864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3857628"/>
            <a:ext cx="28575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-01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27 из 10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7151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8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65008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5929330"/>
            <a:ext cx="592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СИГНАЛЬНЫЙ ОГОНЬ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6 из 834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75531">
            <a:off x="3046388" y="575406"/>
            <a:ext cx="250033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3143248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СОЗВОНИМСЯ!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9 из 1012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СИГНАЛЬНЫЕ   БАРАБАНЫ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15 из 3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1435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8 из 1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14620"/>
            <a:ext cx="508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3286124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БАШНИ ДЛЯ 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СИГНАЛЬНОГО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ОГНЯ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 из 290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58578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СИГНАЛЬНАЯ ТРУБА - ТРЕМБИТА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5 из 36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714356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883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СИГНАЛЬНЫЙ КОЛОКОЛ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5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071546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ПЕРВЫЕ   ТЕЛЕФОНЫ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103</Words>
  <PresentationFormat>Экран (4:3)</PresentationFormat>
  <Paragraphs>83</Paragraphs>
  <Slides>30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Путешествие  в историю телефона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Надежда</cp:lastModifiedBy>
  <cp:revision>20</cp:revision>
  <dcterms:created xsi:type="dcterms:W3CDTF">2011-03-16T11:59:39Z</dcterms:created>
  <dcterms:modified xsi:type="dcterms:W3CDTF">2014-01-25T13:13:12Z</dcterms:modified>
</cp:coreProperties>
</file>