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5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7;&#1080;&#1084;&#1085;&#1080;&#1081;%20&#1083;&#1077;&#1089;%20&#1063;&#1072;&#1081;&#1082;&#1086;&#1074;&#1089;&#1082;&#1080;&#1081;%20&#1052;&#1056;3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имний лес Чайковский МР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8205" y="0"/>
            <a:ext cx="9192205" cy="689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Киеве - нашествие зайцев и волков (фото,видео) - Из-за мо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6" y="70069"/>
            <a:ext cx="2592288" cy="225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im0-tub-ru.yandex.net/i?id=a772b043d5de57ca450f55e080289f45-8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40"/>
            <a:ext cx="295232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06" y="4679486"/>
            <a:ext cx="329429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9" name="Picture 11" descr="http://im3-tub-ru.yandex.net/i?id=11c23383c059ad24aa95d7f75435f2a2-32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0617" y="4787286"/>
            <a:ext cx="3528392" cy="1996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61" name="Picture 13" descr="1366x768 лес, зима, лось, животные, Derk hansen, живопись, снег, on the move обои на рабочий стол 624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2520" y="188640"/>
            <a:ext cx="3043975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63" name="Picture 15" descr="Знаете ли вы ? - wap.wxu.s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0610" y="2326914"/>
            <a:ext cx="3362739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исунки\Новый рисунок (7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5"/>
            <a:ext cx="3024336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77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6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205" y="0"/>
            <a:ext cx="919220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17232"/>
            <a:ext cx="252028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89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205" y="0"/>
            <a:ext cx="919220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367</TotalTime>
  <Words>0</Words>
  <Application>Microsoft Office PowerPoint</Application>
  <PresentationFormat>Экран (4:3)</PresentationFormat>
  <Paragraphs>0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2014-10-06T12:19:31Z</dcterms:created>
  <dcterms:modified xsi:type="dcterms:W3CDTF">2016-01-27T12:36:20Z</dcterms:modified>
</cp:coreProperties>
</file>