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99F6-B8D4-4DA4-9244-71048C2F1412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8DB7-A04D-48AC-8D0C-60C157F2E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5AA0A-F39D-4BC0-8D5E-7847E9F1ABB8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89F7DB-2203-4FE6-8F3F-938D0FF766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42;&#1080;&#1082;&#1090;&#1086;&#1088;&#1080;&#1085;&#1072;\Track06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0;&#1082;&#1090;&#1086;&#1088;&#1080;&#1085;&#1072;\Track06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7610500" cy="1843086"/>
          </a:xfrm>
        </p:spPr>
        <p:txBody>
          <a:bodyPr/>
          <a:lstStyle/>
          <a:p>
            <a:r>
              <a:rPr lang="ru-RU" i="1" dirty="0" smtClean="0"/>
              <a:t>Дидактическая игра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«Узнай имя сказочного героя»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64" y="550070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Подготовила  учитель-логопед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Сорокина Е.Н.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70" descr="http://img10.proshkolu.ru/content/media/pic/std/4000000/3184000/3183999-c22a1555dae7d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143139" cy="17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9220" name="Рисунок 73" descr="http://i.doctorpiter.ru/photos/2011/07/350x650_F9d9c4YASWvU8r5R678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488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9221" name="Рисунок 76" descr="http://storykhoroshie.ucoz.ru/_pu/12/48151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66"/>
            <a:ext cx="22082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388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9222" name="Рисунок 4" descr="http://www.razgonka.ru/pix/stat/015-oblako.jpg"/>
          <p:cNvPicPr>
            <a:picLocks noChangeAspect="1" noChangeArrowheads="1"/>
          </p:cNvPicPr>
          <p:nvPr/>
        </p:nvPicPr>
        <p:blipFill>
          <a:blip r:embed="rId5"/>
          <a:srcRect l="12244" t="8025" r="12245" b="16410"/>
          <a:stretch>
            <a:fillRect/>
          </a:stretch>
        </p:blipFill>
        <p:spPr bwMode="auto">
          <a:xfrm>
            <a:off x="428596" y="2857496"/>
            <a:ext cx="2286016" cy="13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44" y="242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9223" name="Рисунок 79" descr="http://www.stihi.ru/pics/2012/03/06/8985.jpg"/>
          <p:cNvPicPr>
            <a:picLocks noChangeAspect="1" noChangeArrowheads="1"/>
          </p:cNvPicPr>
          <p:nvPr/>
        </p:nvPicPr>
        <p:blipFill>
          <a:blip r:embed="rId6"/>
          <a:srcRect l="7999" t="11096" r="12000" b="14339"/>
          <a:stretch>
            <a:fillRect/>
          </a:stretch>
        </p:blipFill>
        <p:spPr bwMode="auto">
          <a:xfrm>
            <a:off x="285720" y="4643446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2844" y="4643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9224" name="Рисунок 22" descr="http://img03.wikimart.ru/87/32/316fe7ed-8e80-42c0-9a33-d92e4b3287c5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429000"/>
            <a:ext cx="2000264" cy="189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82" descr="http://i039.radikal.ru/1105/c0/8d0eec6273a9.jpg"/>
          <p:cNvPicPr>
            <a:picLocks noChangeAspect="1" noChangeArrowheads="1"/>
          </p:cNvPicPr>
          <p:nvPr/>
        </p:nvPicPr>
        <p:blipFill>
          <a:blip r:embed="rId8"/>
          <a:srcRect r="778" b="13860"/>
          <a:stretch>
            <a:fillRect/>
          </a:stretch>
        </p:blipFill>
        <p:spPr bwMode="auto">
          <a:xfrm>
            <a:off x="5857884" y="3286124"/>
            <a:ext cx="3071834" cy="20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86116" y="3143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57884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_2e5e66d9"/>
          <p:cNvPicPr>
            <a:picLocks noChangeAspect="1" noChangeArrowheads="1"/>
          </p:cNvPicPr>
          <p:nvPr/>
        </p:nvPicPr>
        <p:blipFill>
          <a:blip r:embed="rId3"/>
          <a:srcRect b="15044"/>
          <a:stretch>
            <a:fillRect/>
          </a:stretch>
        </p:blipFill>
        <p:spPr bwMode="auto">
          <a:xfrm>
            <a:off x="1645619" y="642918"/>
            <a:ext cx="592789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ra.foto.radikal.ru/0708/dd/8ea2debba6d0.png"/>
          <p:cNvPicPr>
            <a:picLocks noChangeAspect="1" noChangeArrowheads="1"/>
          </p:cNvPicPr>
          <p:nvPr/>
        </p:nvPicPr>
        <p:blipFill>
          <a:blip r:embed="rId2"/>
          <a:srcRect l="17646" t="6653" r="11765" b="13504"/>
          <a:stretch>
            <a:fillRect/>
          </a:stretch>
        </p:blipFill>
        <p:spPr bwMode="auto">
          <a:xfrm>
            <a:off x="500034" y="214290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1029" name="Рисунок 4" descr="http://www.razgonka.ru/pix/stat/015-oblako.jpg"/>
          <p:cNvPicPr>
            <a:picLocks noChangeAspect="1" noChangeArrowheads="1"/>
          </p:cNvPicPr>
          <p:nvPr/>
        </p:nvPicPr>
        <p:blipFill>
          <a:blip r:embed="rId3"/>
          <a:srcRect l="14119" t="9223" r="11250" b="13921"/>
          <a:stretch>
            <a:fillRect/>
          </a:stretch>
        </p:blipFill>
        <p:spPr bwMode="auto">
          <a:xfrm>
            <a:off x="3428992" y="714356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71802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1031" name="Рисунок 10" descr="http://www.equi-reve-equitation.fr/image_article/26038_l_0.jpg"/>
          <p:cNvPicPr>
            <a:picLocks noChangeAspect="1" noChangeArrowheads="1"/>
          </p:cNvPicPr>
          <p:nvPr/>
        </p:nvPicPr>
        <p:blipFill>
          <a:blip r:embed="rId4"/>
          <a:srcRect t="13059" b="19036"/>
          <a:stretch>
            <a:fillRect/>
          </a:stretch>
        </p:blipFill>
        <p:spPr bwMode="auto">
          <a:xfrm>
            <a:off x="6408737" y="642918"/>
            <a:ext cx="27352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00826" y="357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1032" name="Рисунок 13" descr="http://img01.chitalnya.ru/upload2/335/6760175246745.jpg"/>
          <p:cNvPicPr>
            <a:picLocks noChangeAspect="1" noChangeArrowheads="1"/>
          </p:cNvPicPr>
          <p:nvPr/>
        </p:nvPicPr>
        <p:blipFill>
          <a:blip r:embed="rId5"/>
          <a:srcRect r="8290" b="9574"/>
          <a:stretch>
            <a:fillRect/>
          </a:stretch>
        </p:blipFill>
        <p:spPr bwMode="auto">
          <a:xfrm>
            <a:off x="857224" y="4000504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2910" y="35004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1033" name="Рисунок 16" descr="http://img2.1001golos.ru/ratings/403000/402147/pic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000504"/>
            <a:ext cx="234791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43504" y="3571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%D0%9A%D0%BE%D1%89%D0%B5%D0%B9-%D0%91%D0%B5%D1%81%D1%81%D0%BC%D0%B5%D1%80%D1%82%D0%BD%D1%8B%D0%B9"/>
          <p:cNvPicPr>
            <a:picLocks noChangeAspect="1" noChangeArrowheads="1"/>
          </p:cNvPicPr>
          <p:nvPr/>
        </p:nvPicPr>
        <p:blipFill>
          <a:blip r:embed="rId3"/>
          <a:srcRect l="5762" t="3175" r="3488" b="6619"/>
          <a:stretch>
            <a:fillRect/>
          </a:stretch>
        </p:blipFill>
        <p:spPr bwMode="auto">
          <a:xfrm>
            <a:off x="2357422" y="428604"/>
            <a:ext cx="4500594" cy="608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3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9" descr="http://somic.com.ua/files/tovar/707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46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3075" name="Рисунок 22" descr="http://img03.wikimart.ru/87/32/316fe7ed-8e80-42c0-9a33-d92e4b3287c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28"/>
            <a:ext cx="2643206" cy="24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3076" name="Рисунок 25" descr="http://az.trend.az/article_photo/2010/06/18/boat_180610.jpg"/>
          <p:cNvPicPr>
            <a:picLocks noChangeAspect="1" noChangeArrowheads="1"/>
          </p:cNvPicPr>
          <p:nvPr/>
        </p:nvPicPr>
        <p:blipFill>
          <a:blip r:embed="rId4"/>
          <a:srcRect l="4110" r="12328" b="3954"/>
          <a:stretch>
            <a:fillRect/>
          </a:stretch>
        </p:blipFill>
        <p:spPr bwMode="auto">
          <a:xfrm>
            <a:off x="6215074" y="428604"/>
            <a:ext cx="24901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8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3077" name="Рисунок 28" descr="http://900igr.net/datai/biologija/Mnogoobrazie-ptits/0006-015-Otrjad-guseobraznye.jpg"/>
          <p:cNvPicPr>
            <a:picLocks noChangeAspect="1" noChangeArrowheads="1"/>
          </p:cNvPicPr>
          <p:nvPr/>
        </p:nvPicPr>
        <p:blipFill>
          <a:blip r:embed="rId5"/>
          <a:srcRect l="7225" r="2449"/>
          <a:stretch>
            <a:fillRect/>
          </a:stretch>
        </p:blipFill>
        <p:spPr bwMode="auto">
          <a:xfrm>
            <a:off x="214282" y="4286256"/>
            <a:ext cx="215115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3078" name="Рисунок 31" descr="http://e-kbr.ru/upload/iblock/e14/e144e01033347dcb6b3a7b14cfb417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92906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28926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3079" name="Рисунок 34" descr="http://covers.cnt.itdelo.com/k/ka/kan/kanz188281big.jpg"/>
          <p:cNvPicPr>
            <a:picLocks noChangeAspect="1" noChangeArrowheads="1"/>
          </p:cNvPicPr>
          <p:nvPr/>
        </p:nvPicPr>
        <p:blipFill>
          <a:blip r:embed="rId7"/>
          <a:srcRect t="28545"/>
          <a:stretch>
            <a:fillRect/>
          </a:stretch>
        </p:blipFill>
        <p:spPr bwMode="auto">
          <a:xfrm>
            <a:off x="6072198" y="3000372"/>
            <a:ext cx="2670199" cy="143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8" y="271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3080" name="Рисунок 37" descr="http://pay-detskie.ucoz.ru/_ph/1/158239806.jpg"/>
          <p:cNvPicPr>
            <a:picLocks noChangeAspect="1" noChangeArrowheads="1"/>
          </p:cNvPicPr>
          <p:nvPr/>
        </p:nvPicPr>
        <p:blipFill>
          <a:blip r:embed="rId8"/>
          <a:srcRect b="6137"/>
          <a:stretch>
            <a:fillRect/>
          </a:stretch>
        </p:blipFill>
        <p:spPr bwMode="auto">
          <a:xfrm>
            <a:off x="5857884" y="4696679"/>
            <a:ext cx="2643206" cy="16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86446" y="46434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CE7F94EE1A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2221"/>
            <a:ext cx="6215106" cy="652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0" descr="http://skazkistihi.ru/d/513914/d/413251421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2256079" cy="378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5123" name="Рисунок 43" descr="http://de-wnf-rangerclub.clubs.nl/afbeeldingen/album/2624484/walrus%281%29.jpg"/>
          <p:cNvPicPr>
            <a:picLocks noChangeAspect="1" noChangeArrowheads="1"/>
          </p:cNvPicPr>
          <p:nvPr/>
        </p:nvPicPr>
        <p:blipFill>
          <a:blip r:embed="rId3"/>
          <a:srcRect l="11628"/>
          <a:stretch>
            <a:fillRect/>
          </a:stretch>
        </p:blipFill>
        <p:spPr bwMode="auto">
          <a:xfrm>
            <a:off x="2928926" y="857232"/>
            <a:ext cx="2714644" cy="20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5124" name="Рисунок 46" descr="http://novostey.com/i2/65dc923b512358f32c25e6c5debbe0c7.jpg"/>
          <p:cNvPicPr>
            <a:picLocks noChangeAspect="1" noChangeArrowheads="1"/>
          </p:cNvPicPr>
          <p:nvPr/>
        </p:nvPicPr>
        <p:blipFill>
          <a:blip r:embed="rId4"/>
          <a:srcRect b="7195"/>
          <a:stretch>
            <a:fillRect/>
          </a:stretch>
        </p:blipFill>
        <p:spPr bwMode="auto">
          <a:xfrm>
            <a:off x="6000760" y="857232"/>
            <a:ext cx="2892252" cy="1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285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5125" name="Рисунок 49" descr="http://www.stihi.ru/pics/2010/02/14/8651.jpg"/>
          <p:cNvPicPr>
            <a:picLocks noChangeAspect="1" noChangeArrowheads="1"/>
          </p:cNvPicPr>
          <p:nvPr/>
        </p:nvPicPr>
        <p:blipFill>
          <a:blip r:embed="rId5"/>
          <a:srcRect b="6140"/>
          <a:stretch>
            <a:fillRect/>
          </a:stretch>
        </p:blipFill>
        <p:spPr bwMode="auto">
          <a:xfrm>
            <a:off x="1142976" y="4000504"/>
            <a:ext cx="3083838" cy="26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48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5126" name="Рисунок 52" descr="http://img2.1001golos.ru/ratings/131000/130670/pic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929066"/>
            <a:ext cx="2578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29256" y="3786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me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118" y="502244"/>
            <a:ext cx="5884716" cy="56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5" descr="http://akak.ru/steps/pictures/000/083/054_large.jpg"/>
          <p:cNvPicPr>
            <a:picLocks noChangeAspect="1" noChangeArrowheads="1"/>
          </p:cNvPicPr>
          <p:nvPr/>
        </p:nvPicPr>
        <p:blipFill>
          <a:blip r:embed="rId2"/>
          <a:srcRect t="3004" r="8490" b="3872"/>
          <a:stretch>
            <a:fillRect/>
          </a:stretch>
        </p:blipFill>
        <p:spPr bwMode="auto">
          <a:xfrm>
            <a:off x="214282" y="71435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7171" name="Рисунок 40" descr="http://skazkistihi.ru/d/513914/d/413251421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2128269" cy="356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71802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7172" name="Рисунок 58" descr="http://s017.radikal.ru/i423/1110/14/70657cb679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28"/>
            <a:ext cx="3106159" cy="28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9322" y="214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7173" name="Рисунок 61" descr="http://s002.radikal.ru/i199/1206/4e/b7dce5694d29.jpg"/>
          <p:cNvPicPr>
            <a:picLocks noChangeAspect="1" noChangeArrowheads="1"/>
          </p:cNvPicPr>
          <p:nvPr/>
        </p:nvPicPr>
        <p:blipFill>
          <a:blip r:embed="rId5"/>
          <a:srcRect l="7692" t="11254" r="7692" b="5493"/>
          <a:stretch>
            <a:fillRect/>
          </a:stretch>
        </p:blipFill>
        <p:spPr bwMode="auto">
          <a:xfrm>
            <a:off x="1357290" y="414338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7224" y="3786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7174" name="Рисунок 67" descr="http://www.uvoice.ru/pic/img_1c9701693e87f8c561e379d807c1bdb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929066"/>
            <a:ext cx="3214710" cy="26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29190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166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4473575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42</Words>
  <Application>Microsoft Office PowerPoint</Application>
  <PresentationFormat>Экран (4:3)</PresentationFormat>
  <Paragraphs>33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Поток</vt:lpstr>
      <vt:lpstr>Дидактическая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вика</dc:creator>
  <cp:lastModifiedBy>User</cp:lastModifiedBy>
  <cp:revision>16</cp:revision>
  <dcterms:created xsi:type="dcterms:W3CDTF">2014-04-11T05:56:02Z</dcterms:created>
  <dcterms:modified xsi:type="dcterms:W3CDTF">2015-09-04T17:10:47Z</dcterms:modified>
</cp:coreProperties>
</file>