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8" r:id="rId11"/>
    <p:sldId id="264" r:id="rId12"/>
    <p:sldId id="265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4660"/>
  </p:normalViewPr>
  <p:slideViewPr>
    <p:cSldViewPr>
      <p:cViewPr varScale="1">
        <p:scale>
          <a:sx n="104" d="100"/>
          <a:sy n="104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8A2D-6A30-4558-8CFE-0499B7ADB551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B4973-CE2D-4091-A240-550C4DF17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72819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Слова, отвечающие на вопросы «КТО?» и «ЧТО?»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Прочитайте стихотворение и выпишите слова, отвечающие на вопрос «ЧТО?».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Солнце землю</a:t>
            </a:r>
            <a:r>
              <a:rPr lang="ru-RU" sz="3600" dirty="0" smtClean="0"/>
              <a:t> греет слабо,</a:t>
            </a:r>
          </a:p>
          <a:p>
            <a:pPr>
              <a:buNone/>
            </a:pPr>
            <a:r>
              <a:rPr lang="ru-RU" sz="3600" dirty="0" smtClean="0"/>
              <a:t>По </a:t>
            </a:r>
            <a:r>
              <a:rPr lang="ru-RU" sz="3600" dirty="0" smtClean="0">
                <a:solidFill>
                  <a:srgbClr val="FF0000"/>
                </a:solidFill>
              </a:rPr>
              <a:t>ночам</a:t>
            </a:r>
            <a:r>
              <a:rPr lang="ru-RU" sz="3600" dirty="0" smtClean="0"/>
              <a:t> трещит </a:t>
            </a:r>
            <a:r>
              <a:rPr lang="ru-RU" sz="3600" dirty="0" smtClean="0">
                <a:solidFill>
                  <a:srgbClr val="FF0000"/>
                </a:solidFill>
              </a:rPr>
              <a:t>мороз</a:t>
            </a:r>
            <a:r>
              <a:rPr lang="ru-RU" sz="3600" dirty="0" smtClean="0"/>
              <a:t>,</a:t>
            </a:r>
          </a:p>
          <a:p>
            <a:pPr>
              <a:buNone/>
            </a:pPr>
            <a:r>
              <a:rPr lang="ru-RU" sz="3600" dirty="0" smtClean="0"/>
              <a:t>Во </a:t>
            </a:r>
            <a:r>
              <a:rPr lang="ru-RU" sz="3600" dirty="0" smtClean="0">
                <a:solidFill>
                  <a:srgbClr val="FF0000"/>
                </a:solidFill>
              </a:rPr>
              <a:t>дворе</a:t>
            </a:r>
            <a:r>
              <a:rPr lang="ru-RU" sz="3600" dirty="0" smtClean="0"/>
              <a:t> у снежной </a:t>
            </a:r>
            <a:r>
              <a:rPr lang="ru-RU" sz="3600" dirty="0" smtClean="0">
                <a:solidFill>
                  <a:srgbClr val="FF0000"/>
                </a:solidFill>
              </a:rPr>
              <a:t>бабы</a:t>
            </a:r>
          </a:p>
          <a:p>
            <a:pPr>
              <a:buNone/>
            </a:pPr>
            <a:r>
              <a:rPr lang="ru-RU" sz="3600" dirty="0" smtClean="0"/>
              <a:t>Побелел морковный </a:t>
            </a:r>
            <a:r>
              <a:rPr lang="ru-RU" sz="3600" dirty="0" smtClean="0">
                <a:solidFill>
                  <a:srgbClr val="FF0000"/>
                </a:solidFill>
              </a:rPr>
              <a:t>нос</a:t>
            </a:r>
            <a:r>
              <a:rPr lang="ru-RU" sz="3600" dirty="0" smtClean="0"/>
              <a:t>.</a:t>
            </a:r>
          </a:p>
          <a:p>
            <a:endParaRPr lang="ru-RU" sz="3600" dirty="0"/>
          </a:p>
        </p:txBody>
      </p:sp>
      <p:pic>
        <p:nvPicPr>
          <p:cNvPr id="4" name="Picture 2" descr="http://holidaycalls.ru/wp-content/uploads/2011/12/%D0%9D%D0%B0%D1%80%D1%8F%D0%B4%D0%BD%D1%8B%D0%B9-%D1%81%D0%BD%D0%B5%D0%B3%D0%BE%D0%B2%D0%B8%D0%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6438" y="2780928"/>
            <a:ext cx="3397561" cy="40770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Игра «Доскажи словечко».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 smtClean="0"/>
              <a:t>Пейте дети … 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    (</a:t>
            </a:r>
            <a:r>
              <a:rPr lang="ru-RU" dirty="0" smtClean="0">
                <a:solidFill>
                  <a:srgbClr val="FF0000"/>
                </a:solidFill>
              </a:rPr>
              <a:t>молоко</a:t>
            </a:r>
            <a:r>
              <a:rPr lang="ru-RU" dirty="0" smtClean="0"/>
              <a:t>),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Будете здоровы.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       Берегите, дети, нос –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       На дворе такой… 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                                        (</a:t>
            </a:r>
            <a:r>
              <a:rPr lang="ru-RU" dirty="0" smtClean="0">
                <a:solidFill>
                  <a:srgbClr val="FF0000"/>
                </a:solidFill>
              </a:rPr>
              <a:t>мороз</a:t>
            </a:r>
            <a:r>
              <a:rPr lang="ru-RU" dirty="0" smtClean="0"/>
              <a:t>)!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Эта птица белобока,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И зовут её… 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(</a:t>
            </a:r>
            <a:r>
              <a:rPr lang="ru-RU" dirty="0" smtClean="0">
                <a:solidFill>
                  <a:srgbClr val="FF0000"/>
                </a:solidFill>
              </a:rPr>
              <a:t>сорока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Запишите слова – отгадки в два столбика: слова на «КТО?» и «ЧТО?»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ru-RU" dirty="0" smtClean="0"/>
              <a:t>Чик-чирик! К зёрнышкам прыг! </a:t>
            </a:r>
            <a:br>
              <a:rPr lang="ru-RU" dirty="0" smtClean="0"/>
            </a:br>
            <a:r>
              <a:rPr lang="ru-RU" dirty="0" smtClean="0"/>
              <a:t>Клюй, не робей! Кто это?</a:t>
            </a:r>
          </a:p>
          <a:p>
            <a:pPr>
              <a:buNone/>
            </a:pPr>
            <a:r>
              <a:rPr lang="ru-RU" i="1" dirty="0" smtClean="0"/>
              <a:t>    (</a:t>
            </a:r>
            <a:r>
              <a:rPr lang="ru-RU" i="1" dirty="0" smtClean="0">
                <a:solidFill>
                  <a:srgbClr val="FF0000"/>
                </a:solidFill>
              </a:rPr>
              <a:t>Воробей</a:t>
            </a:r>
            <a:r>
              <a:rPr lang="ru-RU" i="1" dirty="0" smtClean="0"/>
              <a:t>)</a:t>
            </a:r>
          </a:p>
          <a:p>
            <a:r>
              <a:rPr lang="ru-RU" dirty="0" smtClean="0"/>
              <a:t>Эту зимнюю хозяйку </a:t>
            </a:r>
            <a:br>
              <a:rPr lang="ru-RU" dirty="0" smtClean="0"/>
            </a:br>
            <a:r>
              <a:rPr lang="ru-RU" dirty="0" smtClean="0"/>
              <a:t>Все боятся, даже зайка </a:t>
            </a:r>
            <a:br>
              <a:rPr lang="ru-RU" dirty="0" smtClean="0"/>
            </a:br>
            <a:r>
              <a:rPr lang="ru-RU" dirty="0" smtClean="0"/>
              <a:t>Не боится лишь апрель </a:t>
            </a:r>
            <a:br>
              <a:rPr lang="ru-RU" dirty="0" smtClean="0"/>
            </a:br>
            <a:r>
              <a:rPr lang="ru-RU" dirty="0" smtClean="0"/>
              <a:t>Снежно-белую ... </a:t>
            </a:r>
          </a:p>
          <a:p>
            <a:pPr>
              <a:buNone/>
            </a:pPr>
            <a:r>
              <a:rPr lang="ru-RU" i="1" dirty="0" smtClean="0"/>
              <a:t>    (</a:t>
            </a:r>
            <a:r>
              <a:rPr lang="ru-RU" i="1" dirty="0" smtClean="0">
                <a:solidFill>
                  <a:srgbClr val="FF0000"/>
                </a:solidFill>
              </a:rPr>
              <a:t>Метель</a:t>
            </a:r>
            <a:r>
              <a:rPr lang="ru-RU" i="1" dirty="0" smtClean="0"/>
              <a:t>)</a:t>
            </a:r>
            <a:endParaRPr lang="ru-RU" dirty="0"/>
          </a:p>
        </p:txBody>
      </p:sp>
      <p:pic>
        <p:nvPicPr>
          <p:cNvPr id="13316" name="Picture 4" descr="http://www.floranimal.ru/pages/animal/v/16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556792"/>
            <a:ext cx="2497460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8" name="Picture 6" descr="http://img1.liveinternet.ru/images/attach/c/2/69/94/69094103_07_Opyat_met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211706"/>
            <a:ext cx="3528392" cy="2646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ru-RU" dirty="0" err="1" smtClean="0"/>
              <a:t>Зубовато</a:t>
            </a:r>
            <a:r>
              <a:rPr lang="ru-RU" dirty="0" smtClean="0"/>
              <a:t>, серовато, </a:t>
            </a:r>
            <a:br>
              <a:rPr lang="ru-RU" dirty="0" smtClean="0"/>
            </a:br>
            <a:r>
              <a:rPr lang="ru-RU" dirty="0" smtClean="0"/>
              <a:t>по полю рыщет, </a:t>
            </a:r>
            <a:br>
              <a:rPr lang="ru-RU" dirty="0" smtClean="0"/>
            </a:br>
            <a:r>
              <a:rPr lang="ru-RU" dirty="0" smtClean="0"/>
              <a:t>телят, овец ищет.</a:t>
            </a:r>
          </a:p>
          <a:p>
            <a:pPr>
              <a:buNone/>
            </a:pPr>
            <a:r>
              <a:rPr lang="ru-RU" i="1" dirty="0" smtClean="0"/>
              <a:t>    (</a:t>
            </a:r>
            <a:r>
              <a:rPr lang="ru-RU" i="1" dirty="0" smtClean="0">
                <a:solidFill>
                  <a:srgbClr val="FF0000"/>
                </a:solidFill>
              </a:rPr>
              <a:t>Волк</a:t>
            </a:r>
            <a:r>
              <a:rPr lang="ru-RU" i="1" dirty="0" smtClean="0"/>
              <a:t>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Сижу верхом,</a:t>
            </a:r>
            <a:br>
              <a:rPr lang="ru-RU" dirty="0" smtClean="0"/>
            </a:br>
            <a:r>
              <a:rPr lang="ru-RU" dirty="0" smtClean="0"/>
              <a:t>Не ведаю на ком.</a:t>
            </a:r>
          </a:p>
          <a:p>
            <a:pPr>
              <a:buNone/>
            </a:pPr>
            <a:r>
              <a:rPr lang="ru-RU" i="1" dirty="0" smtClean="0"/>
              <a:t>    (</a:t>
            </a:r>
            <a:r>
              <a:rPr lang="ru-RU" i="1" dirty="0" smtClean="0">
                <a:solidFill>
                  <a:srgbClr val="FF0000"/>
                </a:solidFill>
              </a:rPr>
              <a:t>Шапка</a:t>
            </a:r>
            <a:r>
              <a:rPr lang="ru-RU" i="1" dirty="0" smtClean="0"/>
              <a:t>)</a:t>
            </a:r>
            <a:endParaRPr lang="ru-RU" dirty="0"/>
          </a:p>
        </p:txBody>
      </p:sp>
      <p:pic>
        <p:nvPicPr>
          <p:cNvPr id="37890" name="Picture 2" descr="http://www.stihi.ru/photos/ArgentumWol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48680"/>
            <a:ext cx="2448272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7892" name="AutoShape 4" descr="http://uainfo.censor.net.ua/uploads/posts/2012-05/1336503447_492.jpg"/>
          <p:cNvSpPr>
            <a:spLocks noChangeAspect="1" noChangeArrowheads="1"/>
          </p:cNvSpPr>
          <p:nvPr/>
        </p:nvSpPr>
        <p:spPr bwMode="auto">
          <a:xfrm>
            <a:off x="155575" y="-1347788"/>
            <a:ext cx="3333750" cy="2819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4" name="Picture 6" descr="http://allcaps.ru/wp-content/uploads/2012/08/3027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761656"/>
            <a:ext cx="3096344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Проверь себя.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        КТО?                                             ЧТО?</a:t>
            </a:r>
          </a:p>
          <a:p>
            <a:pPr>
              <a:buNone/>
            </a:pPr>
            <a:r>
              <a:rPr lang="ru-RU" sz="3600" dirty="0" smtClean="0"/>
              <a:t>     Воробей                                     Метель</a:t>
            </a:r>
          </a:p>
          <a:p>
            <a:pPr>
              <a:buNone/>
            </a:pPr>
            <a:r>
              <a:rPr lang="ru-RU" sz="3600" smtClean="0"/>
              <a:t>      волк                                             </a:t>
            </a:r>
            <a:r>
              <a:rPr lang="ru-RU" sz="3600" dirty="0" smtClean="0"/>
              <a:t>ш</a:t>
            </a:r>
            <a:r>
              <a:rPr lang="ru-RU" sz="3600" smtClean="0"/>
              <a:t>апка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     …                                                    …</a:t>
            </a:r>
            <a:endParaRPr lang="ru-RU" sz="3600" dirty="0"/>
          </a:p>
        </p:txBody>
      </p:sp>
      <p:pic>
        <p:nvPicPr>
          <p:cNvPr id="4" name="Picture 2" descr="http://www.u-znayka.narod.ru/znayka-znay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140968"/>
            <a:ext cx="3467100" cy="3409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9600" dirty="0" smtClean="0"/>
          </a:p>
          <a:p>
            <a:pPr algn="ctr">
              <a:buNone/>
            </a:pPr>
            <a:r>
              <a:rPr lang="ru-RU" sz="9600" b="1" dirty="0" smtClean="0">
                <a:solidFill>
                  <a:srgbClr val="002060"/>
                </a:solidFill>
              </a:rPr>
              <a:t>Молодцы!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81601" y="2967335"/>
            <a:ext cx="3380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Молодцы!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323528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Найди предложение.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Здоровье  </a:t>
            </a:r>
          </a:p>
          <a:p>
            <a:endParaRPr lang="ru-RU" dirty="0" smtClean="0"/>
          </a:p>
          <a:p>
            <a:r>
              <a:rPr lang="ru-RU" dirty="0" smtClean="0"/>
              <a:t>Я здоровье берегу.</a:t>
            </a:r>
          </a:p>
          <a:p>
            <a:endParaRPr lang="ru-RU" dirty="0" smtClean="0"/>
          </a:p>
          <a:p>
            <a:r>
              <a:rPr lang="ru-RU" dirty="0" smtClean="0"/>
              <a:t>Солнце, воздух</a:t>
            </a:r>
          </a:p>
          <a:p>
            <a:endParaRPr lang="ru-RU" dirty="0" smtClean="0"/>
          </a:p>
          <a:p>
            <a:r>
              <a:rPr lang="ru-RU" dirty="0" smtClean="0"/>
              <a:t>Солнце, воздух и вода- наши лучшие друзья.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61648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>
                <a:solidFill>
                  <a:srgbClr val="002060"/>
                </a:solidFill>
              </a:rPr>
              <a:t>Каждое слово что-либо означает, обращаться со словом нужно аккуратно и бережно.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Слова умеют плакать и смеяться,</a:t>
            </a:r>
          </a:p>
          <a:p>
            <a:pPr>
              <a:buNone/>
            </a:pPr>
            <a:r>
              <a:rPr lang="ru-RU" dirty="0" smtClean="0"/>
              <a:t>Приказывать, молить и заклинать,</a:t>
            </a:r>
          </a:p>
          <a:p>
            <a:pPr>
              <a:buNone/>
            </a:pPr>
            <a:r>
              <a:rPr lang="ru-RU" dirty="0" smtClean="0"/>
              <a:t>И, словно сердце, кровью обливаться,</a:t>
            </a:r>
          </a:p>
          <a:p>
            <a:pPr>
              <a:buNone/>
            </a:pPr>
            <a:r>
              <a:rPr lang="ru-RU" dirty="0" smtClean="0"/>
              <a:t>И равнодушно холодом дышать.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Я. Козловский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Составь из слов предложение.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Катаются, на, дети, коньках.</a:t>
            </a:r>
          </a:p>
          <a:p>
            <a:pPr>
              <a:buNone/>
            </a:pPr>
            <a:r>
              <a:rPr lang="ru-RU" i="1" dirty="0" smtClean="0"/>
              <a:t>Дети катаются на коньках.</a:t>
            </a:r>
            <a:endParaRPr lang="ru-RU" i="1" dirty="0"/>
          </a:p>
        </p:txBody>
      </p:sp>
      <p:pic>
        <p:nvPicPr>
          <p:cNvPr id="19458" name="Picture 2" descr="http://www.ollelukoe.ru/images/stories/suteev/vremeagoda/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780709"/>
            <a:ext cx="5112568" cy="38383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Как можно укреплять здоровье?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8434" name="Picture 2" descr="http://uspehideti.ru/wp-content/uploads/2011/11/%D0%97%D0%B0%D0%BD%D1%8F%D1%82%D0%B8%D1%8F-%D1%81%D0%BF%D0%BE%D1%80%D1%82%D0%BE%D0%BC_Zanyatiya-sport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140401"/>
            <a:ext cx="4104456" cy="2717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6" name="Picture 4" descr="http://parents-zt.at.ua/Stat/morzhenyata-s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195152"/>
            <a:ext cx="2664296" cy="2684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8" name="Picture 6" descr="http://funnygifts.ru/wp-content/uploads/2010/10/x_7b343b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268760"/>
            <a:ext cx="4104456" cy="27931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40" name="AutoShape 8" descr="http://www.materinstvo.ru/skins/default/public/images/articles/s7717_1315293379_1.jpg"/>
          <p:cNvSpPr>
            <a:spLocks noChangeAspect="1" noChangeArrowheads="1"/>
          </p:cNvSpPr>
          <p:nvPr/>
        </p:nvSpPr>
        <p:spPr bwMode="auto">
          <a:xfrm>
            <a:off x="155575" y="-914400"/>
            <a:ext cx="28575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2" name="Picture 10" descr="http://www.turistenok.ru/photo/Hibin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999257"/>
            <a:ext cx="3816424" cy="2858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На какие две группы можно разделить эти слова?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Ребёнок</a:t>
            </a:r>
          </a:p>
          <a:p>
            <a:pPr algn="ctr">
              <a:buNone/>
            </a:pPr>
            <a:r>
              <a:rPr lang="ru-RU" sz="3600" dirty="0" smtClean="0"/>
              <a:t>Пальто</a:t>
            </a:r>
          </a:p>
          <a:p>
            <a:pPr algn="ctr">
              <a:buNone/>
            </a:pPr>
            <a:r>
              <a:rPr lang="ru-RU" sz="3600" dirty="0" smtClean="0"/>
              <a:t>Санки</a:t>
            </a:r>
          </a:p>
          <a:p>
            <a:pPr algn="ctr">
              <a:buNone/>
            </a:pPr>
            <a:r>
              <a:rPr lang="ru-RU" sz="3600" dirty="0" smtClean="0"/>
              <a:t>Корова</a:t>
            </a:r>
          </a:p>
          <a:p>
            <a:pPr algn="ctr">
              <a:buNone/>
            </a:pPr>
            <a:r>
              <a:rPr lang="ru-RU" sz="3600" dirty="0" smtClean="0"/>
              <a:t>Собака</a:t>
            </a:r>
          </a:p>
          <a:p>
            <a:pPr algn="ctr">
              <a:buNone/>
            </a:pPr>
            <a:r>
              <a:rPr lang="ru-RU" sz="3600" dirty="0" smtClean="0"/>
              <a:t>Снежинки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Существительные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b="1" dirty="0" smtClean="0">
                <a:solidFill>
                  <a:srgbClr val="002060"/>
                </a:solidFill>
              </a:rPr>
              <a:t>КТО?                                           ЧТО?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Ребёнок                                      Пальто</a:t>
            </a:r>
          </a:p>
          <a:p>
            <a:pPr>
              <a:buNone/>
            </a:pPr>
            <a:r>
              <a:rPr lang="ru-RU" sz="3600" dirty="0" smtClean="0"/>
              <a:t>    Корова                                       Санки</a:t>
            </a:r>
          </a:p>
          <a:p>
            <a:pPr>
              <a:buNone/>
            </a:pPr>
            <a:r>
              <a:rPr lang="ru-RU" sz="3600" dirty="0" smtClean="0"/>
              <a:t>     Собака                                   Снежинки</a:t>
            </a:r>
            <a:endParaRPr lang="ru-RU" sz="3600" dirty="0"/>
          </a:p>
        </p:txBody>
      </p:sp>
      <p:pic>
        <p:nvPicPr>
          <p:cNvPr id="35842" name="Picture 2" descr="http://www.u-znayka.narod.ru/znayka-znay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140968"/>
            <a:ext cx="3467100" cy="3409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Что обозначают эти слова?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500" dirty="0" smtClean="0"/>
              <a:t>Книга, тетрадь, ручка. </a:t>
            </a:r>
          </a:p>
          <a:p>
            <a:pPr algn="ctr">
              <a:buNone/>
            </a:pPr>
            <a:r>
              <a:rPr lang="ru-RU" sz="3500" dirty="0" smtClean="0">
                <a:solidFill>
                  <a:srgbClr val="FF0000"/>
                </a:solidFill>
              </a:rPr>
              <a:t>(Учебные вещи.)</a:t>
            </a:r>
          </a:p>
          <a:p>
            <a:pPr algn="ctr"/>
            <a:endParaRPr lang="ru-RU" sz="3500" dirty="0" smtClean="0"/>
          </a:p>
          <a:p>
            <a:pPr algn="ctr"/>
            <a:r>
              <a:rPr lang="ru-RU" sz="3500" dirty="0" smtClean="0"/>
              <a:t>Именины, карнавал, война, парад. </a:t>
            </a:r>
          </a:p>
          <a:p>
            <a:pPr algn="ctr">
              <a:buNone/>
            </a:pPr>
            <a:r>
              <a:rPr lang="ru-RU" sz="3500" dirty="0" smtClean="0">
                <a:solidFill>
                  <a:srgbClr val="FF0000"/>
                </a:solidFill>
              </a:rPr>
              <a:t>(События.)</a:t>
            </a:r>
          </a:p>
          <a:p>
            <a:pPr algn="ctr"/>
            <a:endParaRPr lang="ru-RU" sz="3500" dirty="0" smtClean="0"/>
          </a:p>
          <a:p>
            <a:pPr algn="ctr"/>
            <a:r>
              <a:rPr lang="ru-RU" sz="3500" dirty="0" smtClean="0"/>
              <a:t>Дождь, снег, ветер, молния. </a:t>
            </a:r>
          </a:p>
          <a:p>
            <a:pPr algn="ctr">
              <a:buNone/>
            </a:pPr>
            <a:r>
              <a:rPr lang="ru-RU" sz="3500" dirty="0" smtClean="0">
                <a:solidFill>
                  <a:srgbClr val="FF0000"/>
                </a:solidFill>
              </a:rPr>
              <a:t>(Явления природы.)</a:t>
            </a:r>
          </a:p>
          <a:p>
            <a:pPr algn="ctr"/>
            <a:endParaRPr lang="ru-RU" sz="3500" dirty="0" smtClean="0"/>
          </a:p>
          <a:p>
            <a:pPr algn="ctr"/>
            <a:r>
              <a:rPr lang="ru-RU" sz="3500" dirty="0" smtClean="0"/>
              <a:t>Грусть, радость, удивление. </a:t>
            </a:r>
          </a:p>
          <a:p>
            <a:pPr algn="ctr">
              <a:buNone/>
            </a:pPr>
            <a:r>
              <a:rPr lang="ru-RU" sz="3500" dirty="0" smtClean="0">
                <a:solidFill>
                  <a:srgbClr val="FF0000"/>
                </a:solidFill>
              </a:rPr>
              <a:t>(Чувства.)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Прочитайте стихотворение и выпишите слова, отвечающие на вопрос «ЧТО?».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Солнце землю греет слабо,</a:t>
            </a:r>
          </a:p>
          <a:p>
            <a:pPr>
              <a:buNone/>
            </a:pPr>
            <a:r>
              <a:rPr lang="ru-RU" sz="3600" dirty="0" smtClean="0"/>
              <a:t>По ночам трещит мороз,</a:t>
            </a:r>
          </a:p>
          <a:p>
            <a:pPr>
              <a:buNone/>
            </a:pPr>
            <a:r>
              <a:rPr lang="ru-RU" sz="3600" dirty="0" smtClean="0"/>
              <a:t>Во дворе у снежной бабы</a:t>
            </a:r>
          </a:p>
          <a:p>
            <a:pPr>
              <a:buNone/>
            </a:pPr>
            <a:r>
              <a:rPr lang="ru-RU" sz="3600" dirty="0" smtClean="0"/>
              <a:t>Побелел морковный нос.</a:t>
            </a:r>
            <a:endParaRPr lang="ru-RU" sz="3600" dirty="0"/>
          </a:p>
        </p:txBody>
      </p:sp>
      <p:pic>
        <p:nvPicPr>
          <p:cNvPr id="15362" name="Picture 2" descr="http://holidaycalls.ru/wp-content/uploads/2011/12/%D0%9D%D0%B0%D1%80%D1%8F%D0%B4%D0%BD%D1%8B%D0%B9-%D1%81%D0%BD%D0%B5%D0%B3%D0%BE%D0%B2%D0%B8%D0%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6438" y="2780928"/>
            <a:ext cx="3397561" cy="40770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308</TotalTime>
  <Words>318</Words>
  <Application>Microsoft Office PowerPoint</Application>
  <PresentationFormat>Экран (4:3)</PresentationFormat>
  <Paragraphs>88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Слова, отвечающие на вопросы «КТО?» и «ЧТО?» </vt:lpstr>
      <vt:lpstr>Найди предложение.</vt:lpstr>
      <vt:lpstr> Каждое слово что-либо означает, обращаться со словом нужно аккуратно и бережно.</vt:lpstr>
      <vt:lpstr>Составь из слов предложение.</vt:lpstr>
      <vt:lpstr>Как можно укреплять здоровье?</vt:lpstr>
      <vt:lpstr>На какие две группы можно разделить эти слова?</vt:lpstr>
      <vt:lpstr>Существительные</vt:lpstr>
      <vt:lpstr>Что обозначают эти слова?</vt:lpstr>
      <vt:lpstr>Прочитайте стихотворение и выпишите слова, отвечающие на вопрос «ЧТО?».</vt:lpstr>
      <vt:lpstr>Прочитайте стихотворение и выпишите слова, отвечающие на вопрос «ЧТО?».</vt:lpstr>
      <vt:lpstr>Игра «Доскажи словечко».</vt:lpstr>
      <vt:lpstr>Запишите слова – отгадки в два столбика: слова на «КТО?» и «ЧТО?»</vt:lpstr>
      <vt:lpstr>Слайд 13</vt:lpstr>
      <vt:lpstr>Проверь себя.</vt:lpstr>
      <vt:lpstr>Слайд 15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Слова, отвечающие на вопросы «КТО?» и «ЧТО?»</dc:title>
  <dc:creator>Текон</dc:creator>
  <cp:lastModifiedBy>Admin</cp:lastModifiedBy>
  <cp:revision>43</cp:revision>
  <dcterms:created xsi:type="dcterms:W3CDTF">2013-02-03T11:23:32Z</dcterms:created>
  <dcterms:modified xsi:type="dcterms:W3CDTF">2016-01-27T15:07:03Z</dcterms:modified>
</cp:coreProperties>
</file>