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E21A-4128-4749-88BC-32B6C35CCC5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DD58CE-319C-4E0E-B3F3-1D2004C7A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E21A-4128-4749-88BC-32B6C35CCC5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8CE-319C-4E0E-B3F3-1D2004C7A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E21A-4128-4749-88BC-32B6C35CCC5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8CE-319C-4E0E-B3F3-1D2004C7A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E21A-4128-4749-88BC-32B6C35CCC5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8CE-319C-4E0E-B3F3-1D2004C7A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E21A-4128-4749-88BC-32B6C35CCC5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DD58CE-319C-4E0E-B3F3-1D2004C7A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E21A-4128-4749-88BC-32B6C35CCC5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8CE-319C-4E0E-B3F3-1D2004C7A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E21A-4128-4749-88BC-32B6C35CCC5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8CE-319C-4E0E-B3F3-1D2004C7A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E21A-4128-4749-88BC-32B6C35CCC5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8CE-319C-4E0E-B3F3-1D2004C7A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E21A-4128-4749-88BC-32B6C35CCC5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8CE-319C-4E0E-B3F3-1D2004C7A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E21A-4128-4749-88BC-32B6C35CCC5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58CE-319C-4E0E-B3F3-1D2004C7A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E21A-4128-4749-88BC-32B6C35CCC5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DD58CE-319C-4E0E-B3F3-1D2004C7A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1EE21A-4128-4749-88BC-32B6C35CCC5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FDD58CE-319C-4E0E-B3F3-1D2004C7A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200400"/>
            <a:ext cx="7848872" cy="1600200"/>
          </a:xfrm>
        </p:spPr>
        <p:txBody>
          <a:bodyPr/>
          <a:lstStyle/>
          <a:p>
            <a:r>
              <a:rPr lang="ru-RU" dirty="0" smtClean="0"/>
              <a:t>Мини – музей в младшей группе </a:t>
            </a:r>
          </a:p>
          <a:p>
            <a:pPr algn="r"/>
            <a:r>
              <a:rPr lang="ru-RU" dirty="0" smtClean="0"/>
              <a:t>Воспитатель: Зайцева Наталья Геннадьевна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«Хлеб -  всему голова»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1155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Методические задачи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 Закрепить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представление о том, что хлеб нужен каждому человеку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Систематизировать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знания о труде хлебороба, комбайнера, тракториста, пекаря, агронома (последовательность выращивания хлебных злаков, процесс приготовления из муки хлеба)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Показать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значимость сельскохозяйственной техники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</a:t>
            </a:r>
            <a:r>
              <a:rPr lang="ru-RU" sz="2400" dirty="0" smtClean="0">
                <a:solidFill>
                  <a:srgbClr val="161514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Воспитать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бережное отношение к хлебу, чувство благодарности и уважения к людям сельскохозяйственного труда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Формирование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представлений о выращивании хлеба от зерна до колоска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Уточнение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знаний о процессе приготовления хлеба, как полезного и необходимого продукта для жизни человека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/>
              <a:t> </a:t>
            </a:r>
            <a:r>
              <a:rPr lang="ru-RU" sz="2400" dirty="0" smtClean="0"/>
              <a:t>Закрепление </a:t>
            </a:r>
            <a:r>
              <a:rPr lang="ru-RU" sz="2400" dirty="0"/>
              <a:t>представлений о производстве хлеба в рамках образовательной деятельности по ручному труду, развитии мелкой моторики в процессе работы с соленым тестом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812924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Дидактические цели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реалистические представления о природе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Совершенствовать системы обследовательских действий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основные психические процессы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память, внимание, образное и логическое мышление.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младшей группы.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Сроки проведения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месяцев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410842"/>
            <a:ext cx="835292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 реализации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Февраль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  Беседа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хлебе(приложение №1)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Чтение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пословиц, поговорок (приложение №2)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Рассматривание иллюстраций в книгах и карточках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Путешествие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поле (по иллюстрациям И.Шишкина,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 Левитана)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Разучивание и чтение стихов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хлебе (приложение № 3)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Лепка из соленого теста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Хлебобулочные изделия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(приложение № 4)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Чтение и разучивание инсценировки по сказке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Колосок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Узнай на вкус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 ласково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лишнее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Рисование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Поле в разное время года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(приложение № 5)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Разучивание песни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Урожайная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(приложение № 6)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Рассматривание альбома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Сельскохозяйственная техника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Беседа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Хвала рукам, что пахнут хлебом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(приложение № 7)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Слушание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кубанской песни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 всему голова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исполнении Государственного академического ордена Дружбы народов Кубанского казачьего хора В. Г. Захарченко.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Апрель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1.Составление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схемы с изображением последовательности выращивания хлебных злаков (приложение № 8)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НОД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выращивают хлеб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Музыкально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театральная постановка сказки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Колосок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Трудовое поручение на огороде ДОУ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Эксперименты с землей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1615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 -июль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НОД на тему: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Значение хлеба в жизни человека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(приложение № 10)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Работа с родителями: Дидактическая игра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сначала, что потом?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Опыты по выращиванию семян (пшеницы)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Экскурсия на огород детского сада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Праздник урожая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Хлеб-чудо земли!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(приложение № 11)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Ход работы над созданием </a:t>
            </a:r>
            <a:br>
              <a:rPr lang="ru-RU" dirty="0" smtClean="0"/>
            </a:br>
            <a:r>
              <a:rPr lang="ru-RU" dirty="0" smtClean="0"/>
              <a:t>мини- музея «Хлеб – всему голова»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600200"/>
            <a:ext cx="3168352" cy="4495800"/>
          </a:xfrm>
        </p:spPr>
        <p:txBody>
          <a:bodyPr/>
          <a:lstStyle/>
          <a:p>
            <a:pPr algn="just"/>
            <a:r>
              <a:rPr lang="ru-RU" dirty="0" smtClean="0"/>
              <a:t>Для создания мини – музея «Хлеб – всему голова» совместно с детьми были созданы рисунки «Колосок», слеплены изделия из соленого теста «Сушки-баранки».  Дети познакомились с современным процессом изготовления хлеба, с тем каких трудов стоило изготовление хлеба нашим предкам. </a:t>
            </a:r>
            <a:endParaRPr lang="ru-RU" dirty="0"/>
          </a:p>
        </p:txBody>
      </p:sp>
      <p:pic>
        <p:nvPicPr>
          <p:cNvPr id="5" name="Содержимое 4" descr="SNV334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95812" y="1704975"/>
            <a:ext cx="4890988" cy="366824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Экспонаты мини – музея </a:t>
            </a:r>
            <a:endParaRPr lang="ru-RU" dirty="0"/>
          </a:p>
        </p:txBody>
      </p:sp>
      <p:pic>
        <p:nvPicPr>
          <p:cNvPr id="5" name="Содержимое 4" descr="фото 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33182"/>
          <a:stretch>
            <a:fillRect/>
          </a:stretch>
        </p:blipFill>
        <p:spPr>
          <a:xfrm>
            <a:off x="755576" y="2060848"/>
            <a:ext cx="4089648" cy="3442806"/>
          </a:xfrm>
        </p:spPr>
      </p:pic>
      <p:pic>
        <p:nvPicPr>
          <p:cNvPr id="6" name="Содержимое 5" descr="фото 01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522912" y="1447799"/>
            <a:ext cx="2721496" cy="483821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Экспонаты мини – музея  </a:t>
            </a:r>
            <a:endParaRPr lang="ru-RU" dirty="0"/>
          </a:p>
        </p:txBody>
      </p:sp>
      <p:pic>
        <p:nvPicPr>
          <p:cNvPr id="5" name="Содержимое 4" descr="2015-11-23 16-04-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3656" r="15503"/>
          <a:stretch>
            <a:fillRect/>
          </a:stretch>
        </p:blipFill>
        <p:spPr>
          <a:xfrm>
            <a:off x="4067944" y="3212976"/>
            <a:ext cx="4635193" cy="2664296"/>
          </a:xfrm>
        </p:spPr>
      </p:pic>
      <p:pic>
        <p:nvPicPr>
          <p:cNvPr id="6" name="Содержимое 5" descr="фото 01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484784"/>
            <a:ext cx="2571750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</TotalTime>
  <Words>99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«Хлеб -  всему голова»</vt:lpstr>
      <vt:lpstr>Слайд 2</vt:lpstr>
      <vt:lpstr>Слайд 3</vt:lpstr>
      <vt:lpstr>Слайд 4</vt:lpstr>
      <vt:lpstr>Ход работы над созданием  мини- музея «Хлеб – всему голова»</vt:lpstr>
      <vt:lpstr>Экспонаты мини – музея </vt:lpstr>
      <vt:lpstr>Экспонаты мини – музея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«Хлеб -  всему голова»</dc:title>
  <dc:creator>user</dc:creator>
  <cp:lastModifiedBy>user</cp:lastModifiedBy>
  <cp:revision>7</cp:revision>
  <dcterms:created xsi:type="dcterms:W3CDTF">2015-11-23T08:07:19Z</dcterms:created>
  <dcterms:modified xsi:type="dcterms:W3CDTF">2015-11-23T17:30:10Z</dcterms:modified>
</cp:coreProperties>
</file>