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8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28.11.2015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484784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accent2"/>
                </a:solidFill>
              </a:rPr>
              <a:t>сказка </a:t>
            </a:r>
            <a:r>
              <a:rPr lang="ru-RU" b="1" dirty="0" err="1" smtClean="0">
                <a:solidFill>
                  <a:schemeClr val="accent2"/>
                </a:solidFill>
              </a:rPr>
              <a:t>Мамина-Сибиряка</a:t>
            </a:r>
            <a:r>
              <a:rPr lang="ru-RU" b="1" dirty="0" smtClean="0">
                <a:solidFill>
                  <a:schemeClr val="accent2"/>
                </a:solidFill>
              </a:rPr>
              <a:t> Д.Н. «Сказка про храброго зайца — длинные уши, косые глаза, короткий хвост»</a:t>
            </a:r>
            <a:endParaRPr lang="ru-RU" b="1" dirty="0">
              <a:solidFill>
                <a:schemeClr val="accent2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2"/>
                </a:solidFill>
              </a:rPr>
              <a:t>из сборника «</a:t>
            </a:r>
            <a:r>
              <a:rPr lang="ru-RU" b="1" dirty="0" err="1" smtClean="0">
                <a:solidFill>
                  <a:schemeClr val="accent2"/>
                </a:solidFill>
              </a:rPr>
              <a:t>Аленушкины</a:t>
            </a:r>
            <a:r>
              <a:rPr lang="ru-RU" b="1" dirty="0" smtClean="0">
                <a:solidFill>
                  <a:schemeClr val="accent2"/>
                </a:solidFill>
              </a:rPr>
              <a:t> сказки»</a:t>
            </a:r>
            <a:endParaRPr lang="ru-RU" b="1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Users\пк\Downloads\001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0750" y="1238250"/>
            <a:ext cx="4762500" cy="4381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C:\Users\пк\Downloads\001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0750" y="395288"/>
            <a:ext cx="4762500" cy="60674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C:\Users\пк\Downloads\001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0750" y="461963"/>
            <a:ext cx="4762500" cy="59340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C:\Users\пк\Downloads\001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0750" y="2047875"/>
            <a:ext cx="4762500" cy="27622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C:\Users\пк\Downloads\001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0750" y="1814513"/>
            <a:ext cx="4762500" cy="32289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C:\Users\пк\Downloads\0014_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97000" y="2393950"/>
            <a:ext cx="6350000" cy="20701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C:\Users\пк\Downloads\001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0750" y="376238"/>
            <a:ext cx="4762500" cy="61055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C:\Users\пк\Downloads\001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0750" y="2271713"/>
            <a:ext cx="4762500" cy="23145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2"/>
                </a:solidFill>
              </a:rPr>
              <a:t>КОНЕЦ</a:t>
            </a:r>
            <a:endParaRPr lang="ru-RU" b="1" dirty="0">
              <a:solidFill>
                <a:schemeClr val="accent2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2"/>
                </a:solidFill>
              </a:rPr>
              <a:t>ПРЕЗЕНТАЦИЯ БУДАЕВОЙ Н.В.</a:t>
            </a:r>
            <a:endParaRPr lang="ru-RU" b="1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пк\Downloads\00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0750" y="347663"/>
            <a:ext cx="4762500" cy="61626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пк\Downloads\000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0750" y="261938"/>
            <a:ext cx="4762500" cy="63341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пк\Downloads\000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0750" y="1095375"/>
            <a:ext cx="4762500" cy="46672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пк\Downloads\000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0750" y="1390650"/>
            <a:ext cx="4762500" cy="40767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пк\Downloads\000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0750" y="385763"/>
            <a:ext cx="4762500" cy="60864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пк\Downloads\000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0750" y="1352550"/>
            <a:ext cx="4762500" cy="41529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пк\Downloads\000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0750" y="228600"/>
            <a:ext cx="4762500" cy="6400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пк\Downloads\000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0750" y="2076450"/>
            <a:ext cx="4762500" cy="27051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</Words>
  <Application>Microsoft Office PowerPoint</Application>
  <PresentationFormat>Экран (4:3)</PresentationFormat>
  <Paragraphs>4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сказка Мамина-Сибиряка Д.Н. «Сказка про храброго зайца — длинные уши, косые глаза, короткий хвост»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КОНЕЦ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сказка Мамина-Сибиряка Д.Н. «Сказка про храброго зайца — длинные уши, косые глаза, короткий хвост»</dc:title>
  <dc:creator>пк</dc:creator>
  <cp:lastModifiedBy>пк</cp:lastModifiedBy>
  <cp:revision>2</cp:revision>
  <dcterms:created xsi:type="dcterms:W3CDTF">2015-11-28T10:42:15Z</dcterms:created>
  <dcterms:modified xsi:type="dcterms:W3CDTF">2015-11-28T10:48:50Z</dcterms:modified>
</cp:coreProperties>
</file>