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D9365F-2C9A-4C61-AB8D-A3D31F9C5F6F}" type="datetimeFigureOut">
              <a:rPr lang="ru-RU" smtClean="0"/>
              <a:t>24.01.2016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C1759D-26E4-47AA-A60F-45947BB24C0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7520880" cy="5256584"/>
          </a:xfrm>
        </p:spPr>
        <p:txBody>
          <a:bodyPr>
            <a:normAutofit/>
          </a:bodyPr>
          <a:lstStyle/>
          <a:p>
            <a:endParaRPr lang="ru-RU" sz="8000" dirty="0" smtClean="0"/>
          </a:p>
          <a:p>
            <a:r>
              <a:rPr lang="ru-RU" sz="6000" dirty="0" smtClean="0"/>
              <a:t>«В гостях у сказки»</a:t>
            </a:r>
          </a:p>
          <a:p>
            <a:endParaRPr lang="ru-RU" sz="6000" dirty="0" smtClean="0"/>
          </a:p>
          <a:p>
            <a:r>
              <a:rPr lang="ru-RU" sz="4300" dirty="0" smtClean="0"/>
              <a:t>Конкурс зимних построек</a:t>
            </a:r>
          </a:p>
          <a:p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18457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На участке ясельной группы воспитатели слепили сказочных  снежных героев, образы которых доставляют много радости нашим воспитанникам.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/>
          <a:lstStyle/>
          <a:p>
            <a:pPr algn="ctr"/>
            <a:r>
              <a:rPr lang="ru-RU" dirty="0" smtClean="0"/>
              <a:t>При входе на групповой участок наших деток встречает </a:t>
            </a:r>
            <a:r>
              <a:rPr lang="ru-RU" dirty="0" err="1" smtClean="0"/>
              <a:t>старичок-лесовичок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WP_20160117_15_20_07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956376" cy="4757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475312"/>
          </a:xfrm>
        </p:spPr>
        <p:txBody>
          <a:bodyPr/>
          <a:lstStyle/>
          <a:p>
            <a:pPr algn="ctr"/>
            <a:r>
              <a:rPr lang="ru-RU" dirty="0" smtClean="0"/>
              <a:t>А вот и герои из сказки «</a:t>
            </a:r>
            <a:r>
              <a:rPr lang="ru-RU" dirty="0" smtClean="0"/>
              <a:t>К</a:t>
            </a:r>
            <a:r>
              <a:rPr lang="ru-RU" dirty="0" smtClean="0"/>
              <a:t>урочка Ряба» радуют своим присутствием наших деток</a:t>
            </a:r>
            <a:endParaRPr lang="ru-RU" dirty="0"/>
          </a:p>
        </p:txBody>
      </p:sp>
      <p:pic>
        <p:nvPicPr>
          <p:cNvPr id="4" name="Рисунок 3" descr="WP_20160120_14_34_55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7920880" cy="4239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algn="ctr"/>
            <a:r>
              <a:rPr lang="ru-RU" dirty="0" smtClean="0"/>
              <a:t>Бабушка с дедушкой из сказки «Колобок»</a:t>
            </a:r>
          </a:p>
          <a:p>
            <a:pPr algn="ctr">
              <a:buNone/>
            </a:pPr>
            <a:r>
              <a:rPr lang="ru-RU" dirty="0" smtClean="0"/>
              <a:t> встречают наших деток каждое утро</a:t>
            </a:r>
            <a:endParaRPr lang="ru-RU" dirty="0"/>
          </a:p>
        </p:txBody>
      </p:sp>
      <p:pic>
        <p:nvPicPr>
          <p:cNvPr id="4" name="Рисунок 3" descr="WP_20160122_15_01_1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850" y="1772816"/>
            <a:ext cx="8254300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/>
          <a:lstStyle/>
          <a:p>
            <a:pPr algn="ctr"/>
            <a:r>
              <a:rPr lang="ru-RU" dirty="0" smtClean="0"/>
              <a:t>А вот и сам Колобок весело улыбается </a:t>
            </a:r>
          </a:p>
          <a:p>
            <a:pPr algn="ctr">
              <a:buNone/>
            </a:pPr>
            <a:r>
              <a:rPr lang="ru-RU" dirty="0" smtClean="0"/>
              <a:t>нашим ребяткам</a:t>
            </a:r>
            <a:endParaRPr lang="ru-RU" dirty="0"/>
          </a:p>
        </p:txBody>
      </p:sp>
      <p:pic>
        <p:nvPicPr>
          <p:cNvPr id="4" name="Рисунок 3" descr="WP_20160117_15_20_27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72816"/>
            <a:ext cx="3528392" cy="45237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44616"/>
          </a:xfrm>
        </p:spPr>
        <p:txBody>
          <a:bodyPr/>
          <a:lstStyle/>
          <a:p>
            <a:pPr algn="ctr"/>
            <a:r>
              <a:rPr lang="ru-RU" dirty="0" smtClean="0"/>
              <a:t>И </a:t>
            </a:r>
            <a:r>
              <a:rPr lang="ru-RU" dirty="0" err="1" smtClean="0"/>
              <a:t>зайчик-побегайчик</a:t>
            </a:r>
            <a:r>
              <a:rPr lang="ru-RU" dirty="0" smtClean="0"/>
              <a:t> из сказки «Теремок» прибежал к нашим деткам из леса  </a:t>
            </a:r>
            <a:endParaRPr lang="ru-RU" dirty="0"/>
          </a:p>
        </p:txBody>
      </p:sp>
      <p:pic>
        <p:nvPicPr>
          <p:cNvPr id="4" name="Рисунок 3" descr="WP_20160117_15_19_35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5833" y="1484784"/>
            <a:ext cx="3852333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pPr algn="ctr"/>
            <a:r>
              <a:rPr lang="ru-RU" dirty="0" smtClean="0"/>
              <a:t>Воспитатели группы: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Старкова Марина Петровна</a:t>
            </a:r>
          </a:p>
          <a:p>
            <a:pPr algn="ctr">
              <a:buNone/>
            </a:pPr>
            <a:r>
              <a:rPr lang="ru-RU" dirty="0" smtClean="0"/>
              <a:t>и</a:t>
            </a:r>
            <a:endParaRPr lang="ru-RU" dirty="0" smtClean="0"/>
          </a:p>
          <a:p>
            <a:pPr algn="ctr"/>
            <a:r>
              <a:rPr lang="ru-RU" dirty="0" err="1" smtClean="0"/>
              <a:t>Середнева</a:t>
            </a:r>
            <a:r>
              <a:rPr lang="ru-RU" dirty="0" smtClean="0"/>
              <a:t> Валентина Николаевна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п</a:t>
            </a:r>
            <a:r>
              <a:rPr lang="ru-RU" dirty="0" smtClean="0"/>
              <a:t>олучили взамен за свою работу </a:t>
            </a:r>
            <a:r>
              <a:rPr lang="ru-RU" smtClean="0"/>
              <a:t>улыбки </a:t>
            </a:r>
          </a:p>
          <a:p>
            <a:pPr algn="ctr">
              <a:buNone/>
            </a:pPr>
            <a:r>
              <a:rPr lang="ru-RU" smtClean="0"/>
              <a:t>и </a:t>
            </a:r>
            <a:r>
              <a:rPr lang="ru-RU" dirty="0" smtClean="0"/>
              <a:t>хорошее настроение ребят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</TotalTime>
  <Words>107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2016-01-24T07:39:13Z</dcterms:created>
  <dcterms:modified xsi:type="dcterms:W3CDTF">2016-01-24T08:52:33Z</dcterms:modified>
</cp:coreProperties>
</file>