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6" r:id="rId6"/>
    <p:sldId id="265" r:id="rId7"/>
    <p:sldId id="262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84F4E-18FA-42EB-AE2F-AECBD71B4A5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799B2-E122-46C3-9D37-59808740F6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73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8278D9-5831-41A4-A11D-EFDC64F0875B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C2372A-D89A-45DF-8591-8DB9626E5B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31840" y="116632"/>
            <a:ext cx="4752528" cy="1224136"/>
          </a:xfrm>
          <a:prstGeom prst="ellipse">
            <a:avLst/>
          </a:prstGeom>
          <a:gradFill>
            <a:gsLst>
              <a:gs pos="89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9918" y="2492896"/>
            <a:ext cx="2899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А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86733"/>
            <a:ext cx="4643470" cy="6179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41461"/>
            <a:ext cx="89297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Буква«А»всему глава,</a:t>
            </a:r>
            <a:br>
              <a:rPr lang="ru-RU" sz="4400" dirty="0" smtClean="0"/>
            </a:br>
            <a:r>
              <a:rPr lang="ru-RU" sz="4400" dirty="0" smtClean="0"/>
              <a:t>У нее солидный вид,</a:t>
            </a:r>
            <a:br>
              <a:rPr lang="ru-RU" sz="4400" dirty="0" smtClean="0"/>
            </a:br>
            <a:r>
              <a:rPr lang="ru-RU" sz="4400" dirty="0" smtClean="0"/>
              <a:t>Потому что буква «А»</a:t>
            </a:r>
            <a:br>
              <a:rPr lang="ru-RU" sz="4400" dirty="0" smtClean="0"/>
            </a:br>
            <a:r>
              <a:rPr lang="ru-RU" sz="4400" dirty="0" smtClean="0"/>
              <a:t>Начинает Алфавит!</a:t>
            </a:r>
            <a:br>
              <a:rPr lang="ru-RU" sz="4400" dirty="0" smtClean="0"/>
            </a:br>
            <a:r>
              <a:rPr lang="ru-RU" sz="4400" dirty="0" smtClean="0"/>
              <a:t>Астры, аисты, аптеки</a:t>
            </a:r>
            <a:br>
              <a:rPr lang="ru-RU" sz="4400" dirty="0" smtClean="0"/>
            </a:br>
            <a:r>
              <a:rPr lang="ru-RU" sz="4400" dirty="0" smtClean="0"/>
              <a:t>С буквой «А» дружны навеки!</a:t>
            </a:r>
            <a:r>
              <a:rPr lang="ru-RU" sz="4800" dirty="0" smtClean="0"/>
              <a:t> </a:t>
            </a:r>
            <a:endParaRPr lang="ru-RU" sz="4800" dirty="0"/>
          </a:p>
        </p:txBody>
      </p:sp>
      <p:pic>
        <p:nvPicPr>
          <p:cNvPr id="5" name="Рисунок 4" descr="tovar-74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38" y="0"/>
            <a:ext cx="3357562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4" y="42860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500042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А</a:t>
            </a:r>
          </a:p>
        </p:txBody>
      </p:sp>
      <p:pic>
        <p:nvPicPr>
          <p:cNvPr id="31" name="Рисунок 30" descr="5577984298579394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80928"/>
            <a:ext cx="3071834" cy="3071834"/>
          </a:xfrm>
          <a:prstGeom prst="rect">
            <a:avLst/>
          </a:prstGeom>
        </p:spPr>
      </p:pic>
      <p:pic>
        <p:nvPicPr>
          <p:cNvPr id="35" name="Рисунок 34" descr="0d0cd0457ada494d55a1057c7ff794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7580" y="2792791"/>
            <a:ext cx="307183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 0.04166 L -0.43664 0.1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32291 0.1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009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2050" y="476672"/>
            <a:ext cx="23342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Прочитай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56792"/>
            <a:ext cx="8358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ага           </a:t>
            </a:r>
            <a:r>
              <a:rPr lang="ru-RU" sz="4400" dirty="0" err="1" smtClean="0"/>
              <a:t>ога</a:t>
            </a:r>
            <a:r>
              <a:rPr lang="ru-RU" sz="4400" dirty="0" smtClean="0"/>
              <a:t>        ига       аги</a:t>
            </a:r>
          </a:p>
          <a:p>
            <a:r>
              <a:rPr lang="ru-RU" sz="4400" dirty="0" smtClean="0"/>
              <a:t>ара          ора       </a:t>
            </a:r>
            <a:r>
              <a:rPr lang="ru-RU" sz="4400" dirty="0" err="1" smtClean="0"/>
              <a:t>ира</a:t>
            </a:r>
            <a:r>
              <a:rPr lang="ru-RU" sz="4400" dirty="0" smtClean="0"/>
              <a:t>       </a:t>
            </a:r>
            <a:r>
              <a:rPr lang="ru-RU" sz="4400" dirty="0" err="1" smtClean="0"/>
              <a:t>ари</a:t>
            </a:r>
            <a:endParaRPr lang="ru-RU" sz="4400" dirty="0" smtClean="0"/>
          </a:p>
          <a:p>
            <a:r>
              <a:rPr lang="ru-RU" sz="4400" dirty="0" err="1" smtClean="0"/>
              <a:t>апа</a:t>
            </a:r>
            <a:r>
              <a:rPr lang="ru-RU" sz="4400" dirty="0" smtClean="0"/>
              <a:t>          </a:t>
            </a:r>
            <a:r>
              <a:rPr lang="ru-RU" sz="4400" dirty="0" err="1" smtClean="0"/>
              <a:t>опа</a:t>
            </a:r>
            <a:r>
              <a:rPr lang="ru-RU" sz="4400" dirty="0" smtClean="0"/>
              <a:t>       </a:t>
            </a:r>
            <a:r>
              <a:rPr lang="ru-RU" sz="4400" dirty="0" err="1" smtClean="0"/>
              <a:t>ипа</a:t>
            </a:r>
            <a:r>
              <a:rPr lang="ru-RU" sz="4400" dirty="0" smtClean="0"/>
              <a:t>       </a:t>
            </a:r>
            <a:r>
              <a:rPr lang="ru-RU" sz="4400" dirty="0" err="1" smtClean="0"/>
              <a:t>апи</a:t>
            </a:r>
            <a:endParaRPr lang="ru-RU" sz="4400" dirty="0" smtClean="0"/>
          </a:p>
          <a:p>
            <a:r>
              <a:rPr lang="ru-RU" sz="4400" dirty="0" err="1" smtClean="0"/>
              <a:t>ата</a:t>
            </a:r>
            <a:r>
              <a:rPr lang="ru-RU" sz="4400" dirty="0" smtClean="0"/>
              <a:t>           </a:t>
            </a:r>
            <a:r>
              <a:rPr lang="ru-RU" sz="4400" dirty="0" err="1" smtClean="0"/>
              <a:t>ота</a:t>
            </a:r>
            <a:r>
              <a:rPr lang="ru-RU" sz="4400" dirty="0" smtClean="0"/>
              <a:t>       </a:t>
            </a:r>
            <a:r>
              <a:rPr lang="ru-RU" sz="4400" dirty="0" err="1" smtClean="0"/>
              <a:t>ита</a:t>
            </a:r>
            <a:r>
              <a:rPr lang="ru-RU" sz="4400" dirty="0" smtClean="0"/>
              <a:t>        </a:t>
            </a:r>
            <a:r>
              <a:rPr lang="ru-RU" sz="4400" dirty="0" err="1" smtClean="0"/>
              <a:t>ати</a:t>
            </a:r>
            <a:r>
              <a:rPr lang="ru-RU" sz="4400" dirty="0" smtClean="0"/>
              <a:t>        </a:t>
            </a:r>
            <a:r>
              <a:rPr lang="ru-RU" sz="2000" dirty="0" smtClean="0"/>
              <a:t>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2050" y="476672"/>
            <a:ext cx="23342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Прочитай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гора      папа      парта      гитара    </a:t>
            </a:r>
          </a:p>
          <a:p>
            <a:pPr algn="ctr"/>
            <a:r>
              <a:rPr lang="ru-RU" sz="4400" dirty="0"/>
              <a:t>п</a:t>
            </a:r>
            <a:r>
              <a:rPr lang="ru-RU" sz="4400" dirty="0" smtClean="0"/>
              <a:t>ора     пара      трата       пирога</a:t>
            </a:r>
          </a:p>
          <a:p>
            <a:pPr algn="ctr"/>
            <a:r>
              <a:rPr lang="ru-RU" sz="4400" dirty="0"/>
              <a:t>р</a:t>
            </a:r>
            <a:r>
              <a:rPr lang="ru-RU" sz="4400" dirty="0" smtClean="0"/>
              <a:t>ога      тара      отара       опора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98624" cy="239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806" y="0"/>
            <a:ext cx="49223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151" y="0"/>
            <a:ext cx="5541697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37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Admin</cp:lastModifiedBy>
  <cp:revision>23</cp:revision>
  <dcterms:created xsi:type="dcterms:W3CDTF">2013-10-06T17:26:45Z</dcterms:created>
  <dcterms:modified xsi:type="dcterms:W3CDTF">2013-10-10T17:51:31Z</dcterms:modified>
</cp:coreProperties>
</file>