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104CF7-CADE-4BA6-9CD7-2FD0D6047B73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DA1D5F-D20C-4630-92AE-07597CE64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Жизнь животных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379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Проверочная работа</a:t>
            </a:r>
          </a:p>
          <a:p>
            <a:r>
              <a:rPr lang="ru-RU" dirty="0"/>
              <a:t>д</a:t>
            </a:r>
            <a:r>
              <a:rPr lang="ru-RU" dirty="0" smtClean="0"/>
              <a:t>ля 3 класса</a:t>
            </a:r>
          </a:p>
          <a:p>
            <a:r>
              <a:rPr lang="ru-RU" dirty="0" smtClean="0"/>
              <a:t>По учебнику «Окружающий мир» (авт. Г.Г. </a:t>
            </a:r>
            <a:r>
              <a:rPr lang="ru-RU" dirty="0" err="1" smtClean="0"/>
              <a:t>Ивченкова</a:t>
            </a:r>
            <a:r>
              <a:rPr lang="ru-RU" dirty="0" smtClean="0"/>
              <a:t>, И.В. Потапов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Разработала учитель начальных классов </a:t>
            </a:r>
          </a:p>
          <a:p>
            <a:r>
              <a:rPr lang="ru-RU" dirty="0" smtClean="0"/>
              <a:t>МАОУ СОШ №22 г.Тамбова</a:t>
            </a:r>
          </a:p>
          <a:p>
            <a:r>
              <a:rPr lang="ru-RU" dirty="0" smtClean="0"/>
              <a:t>Буданова С.Н.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Узнай по описанию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 ног, 4 крыла, глаза состоят из большого числа маленьких глазков, самая многочисленная группа животных.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Узнай по описанию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Эти животные могут слышать звуки, тело чаше всего покрыто шерстью, имеют 4 конечности, рождают живых детёнышей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Узнай по описанию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наземные животные. Их тело покрыто кожей с роговыми чешуйками. Со временем происходит линька. Детёныши вылупляются из яиц.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Проверь себя!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412776"/>
          <a:ext cx="7416822" cy="84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42435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2435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31640" y="2564904"/>
          <a:ext cx="741682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512168"/>
                <a:gridCol w="1512168"/>
                <a:gridCol w="1756996"/>
                <a:gridCol w="14833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Насекомые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Млекопита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ющие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Пресмыкающиеся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Вс</a:t>
            </a:r>
            <a:r>
              <a:rPr lang="ru-RU" b="1" dirty="0"/>
              <a:t>ё</a:t>
            </a:r>
            <a:r>
              <a:rPr lang="ru-RU" b="1" dirty="0" smtClean="0"/>
              <a:t> живое ученые-биологи делят на царства: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Растений</a:t>
            </a:r>
            <a:r>
              <a:rPr lang="en-US" dirty="0" smtClean="0"/>
              <a:t>, </a:t>
            </a:r>
            <a:r>
              <a:rPr lang="ru-RU" dirty="0" smtClean="0"/>
              <a:t>животных, грибов, бактерий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Растений, животных, бактерий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Растений, животных, грибов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Растений, животных</a:t>
            </a: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называется наука о животных?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</a:t>
            </a:r>
            <a:r>
              <a:rPr lang="ru-RU" dirty="0" smtClean="0"/>
              <a:t>) ботаника</a:t>
            </a:r>
          </a:p>
          <a:p>
            <a:r>
              <a:rPr lang="ru-RU" dirty="0"/>
              <a:t>2</a:t>
            </a:r>
            <a:r>
              <a:rPr lang="ru-RU" dirty="0" smtClean="0"/>
              <a:t>) зоология</a:t>
            </a:r>
          </a:p>
          <a:p>
            <a:r>
              <a:rPr lang="ru-RU" dirty="0"/>
              <a:t>3</a:t>
            </a:r>
            <a:r>
              <a:rPr lang="ru-RU" dirty="0" smtClean="0"/>
              <a:t>) экология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/>
          <a:lstStyle/>
          <a:p>
            <a:r>
              <a:rPr lang="ru-RU" b="1" dirty="0" smtClean="0"/>
              <a:t>Животные – это…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Птицы, звери, насекомые, рыбы, ящерицы, змеи, черепахи, лягушки, черви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Птицы, звери, насекомые, рыбы, ящерицы, змеи, лягушки, растения, грибы, микробы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Человек, птицы, звери, насекомые, рыбы, растения, грибы, микробы.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Какие из указанных животных относятся к растительноядным?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060848"/>
            <a:ext cx="7498080" cy="3565376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Коровы, бегемоты, жирафы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Волки, лисы, кабаны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Лоси, тюлени, киты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Какая из цепей питания указана неправильно?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Сосна→жук-короед → дятел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С</a:t>
            </a:r>
            <a:r>
              <a:rPr lang="ru-RU" dirty="0" smtClean="0"/>
              <a:t>лизни →капуста → жаба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Рожь →мышь →змеи →орлы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20742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Кто рождает своих детенышей и выкармливает их молоком?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636912"/>
            <a:ext cx="7498080" cy="2485256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Звери</a:t>
            </a:r>
            <a:endParaRPr lang="ru-RU" b="1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Птицы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Рыбы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Какое слово пропущено:</a:t>
            </a:r>
            <a:br>
              <a:rPr lang="ru-RU" b="1" dirty="0" smtClean="0"/>
            </a:br>
            <a:r>
              <a:rPr lang="ru-RU" b="1" i="1" dirty="0" smtClean="0"/>
              <a:t> икринка →….</a:t>
            </a:r>
            <a:r>
              <a:rPr lang="ru-RU" b="1" dirty="0" smtClean="0"/>
              <a:t> →</a:t>
            </a:r>
            <a:r>
              <a:rPr lang="ru-RU" b="1" i="1" dirty="0" smtClean="0"/>
              <a:t>взрослая рыба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88840"/>
            <a:ext cx="7498080" cy="298931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Личинка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Малек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Головастик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животные занесены в </a:t>
            </a:r>
            <a:r>
              <a:rPr lang="ru-RU" b="1" dirty="0"/>
              <a:t>К</a:t>
            </a:r>
            <a:r>
              <a:rPr lang="ru-RU" b="1" dirty="0" smtClean="0"/>
              <a:t>расную книгу?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Тигр, морж, фламинго, орел-беркут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Лось, лиса, кабан, рябчик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Клёст, рысь, медведь, заяц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323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Жизнь животных</vt:lpstr>
      <vt:lpstr>Всё живое ученые-биологи делят на царства:</vt:lpstr>
      <vt:lpstr>Как называется наука о животных?</vt:lpstr>
      <vt:lpstr>Животные – это…</vt:lpstr>
      <vt:lpstr>Какие из указанных животных относятся к растительноядным?</vt:lpstr>
      <vt:lpstr>Какая из цепей питания указана неправильно?</vt:lpstr>
      <vt:lpstr>Кто рождает своих детенышей и выкармливает их молоком?</vt:lpstr>
      <vt:lpstr>Какое слово пропущено:  икринка →…. →взрослая рыба</vt:lpstr>
      <vt:lpstr>Какие животные занесены в Красную книгу?</vt:lpstr>
      <vt:lpstr>Узнай по описанию</vt:lpstr>
      <vt:lpstr>Узнай по описанию</vt:lpstr>
      <vt:lpstr>Узнай по описанию</vt:lpstr>
      <vt:lpstr>Проверь себя!</vt:lpstr>
    </vt:vector>
  </TitlesOfParts>
  <Company>МБОУ СОШ 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животных</dc:title>
  <dc:creator>user</dc:creator>
  <cp:lastModifiedBy>user</cp:lastModifiedBy>
  <cp:revision>2</cp:revision>
  <dcterms:created xsi:type="dcterms:W3CDTF">2013-02-11T10:54:31Z</dcterms:created>
  <dcterms:modified xsi:type="dcterms:W3CDTF">2013-02-20T15:42:51Z</dcterms:modified>
</cp:coreProperties>
</file>