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5CC7B93-1F29-4E16-B398-96A2FFBB8C9A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E2855AB-1BA6-43E9-93F7-4FAF900C2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 </a:t>
            </a:r>
            <a:r>
              <a:rPr lang="ru-RU" dirty="0" err="1" smtClean="0"/>
              <a:t>ы</a:t>
            </a:r>
            <a:r>
              <a:rPr lang="ru-RU" dirty="0" smtClean="0"/>
              <a:t>  е  </a:t>
            </a:r>
            <a:r>
              <a:rPr lang="ru-RU" dirty="0" err="1" smtClean="0"/>
              <a:t>р</a:t>
            </a:r>
            <a:r>
              <a:rPr lang="ru-RU" dirty="0" smtClean="0"/>
              <a:t>  ч  </a:t>
            </a:r>
            <a:r>
              <a:rPr lang="ru-RU" dirty="0" err="1" smtClean="0"/>
              <a:t>ы</a:t>
            </a:r>
            <a:r>
              <a:rPr lang="ru-RU" dirty="0" smtClean="0"/>
              <a:t>  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56423" y="1646238"/>
            <a:ext cx="54311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Сыерчык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t-RU" sz="2000" b="1" i="1" dirty="0" smtClean="0"/>
              <a:t>Өй түрендә – бакчада,</a:t>
            </a:r>
          </a:p>
          <a:p>
            <a:r>
              <a:rPr lang="tt-RU" sz="2000" b="1" i="1" dirty="0" smtClean="0"/>
              <a:t>Талчыбык куначада</a:t>
            </a:r>
          </a:p>
          <a:p>
            <a:r>
              <a:rPr lang="tt-RU" sz="2000" b="1" i="1" dirty="0" smtClean="0"/>
              <a:t>Сыерчык канат кага –</a:t>
            </a:r>
          </a:p>
          <a:p>
            <a:r>
              <a:rPr lang="tt-RU" sz="2000" b="1" i="1" dirty="0" smtClean="0"/>
              <a:t>Яз килүгә шатлана.</a:t>
            </a:r>
          </a:p>
          <a:p>
            <a:endParaRPr lang="tt-RU" sz="2000" b="1" i="1" dirty="0" smtClean="0"/>
          </a:p>
          <a:p>
            <a:r>
              <a:rPr lang="tt-RU" sz="2000" b="1" i="1" dirty="0" smtClean="0"/>
              <a:t>                   Җилпенә ул, талпына,</a:t>
            </a:r>
          </a:p>
          <a:p>
            <a:r>
              <a:rPr lang="tt-RU" sz="2000" b="1" i="1" dirty="0" smtClean="0"/>
              <a:t>                   Шатланып сайрап куя.</a:t>
            </a:r>
          </a:p>
          <a:p>
            <a:r>
              <a:rPr lang="tt-RU" sz="2000" b="1" i="1" dirty="0" smtClean="0"/>
              <a:t>                   Ак каенның башында </a:t>
            </a:r>
          </a:p>
          <a:p>
            <a:r>
              <a:rPr lang="tt-RU" sz="2000" b="1" i="1" dirty="0" smtClean="0"/>
              <a:t>                   Бик матур оя тора.</a:t>
            </a:r>
          </a:p>
          <a:p>
            <a:endParaRPr lang="tt-RU" sz="2000" b="1" i="1" dirty="0" smtClean="0"/>
          </a:p>
          <a:p>
            <a:r>
              <a:rPr lang="tt-RU" sz="2000" b="1" i="1" dirty="0" smtClean="0"/>
              <a:t>                                     Чут-чут итеп сайравы-</a:t>
            </a:r>
          </a:p>
          <a:p>
            <a:r>
              <a:rPr lang="tt-RU" sz="2000" b="1" i="1" dirty="0" smtClean="0"/>
              <a:t>                                      Аның оя сайлавы</a:t>
            </a:r>
          </a:p>
          <a:p>
            <a:r>
              <a:rPr lang="tt-RU" sz="2000" b="1" i="1" dirty="0" smtClean="0"/>
              <a:t>                                      Кем ясаган ояны-</a:t>
            </a:r>
          </a:p>
          <a:p>
            <a:r>
              <a:rPr lang="tt-RU" sz="2000" b="1" i="1" dirty="0" smtClean="0"/>
              <a:t>                                      Сыерчык белә аны.</a:t>
            </a:r>
          </a:p>
          <a:p>
            <a:r>
              <a:rPr lang="tt-RU" sz="2000" b="1" i="1" dirty="0" smtClean="0"/>
              <a:t>                                                                                              </a:t>
            </a:r>
          </a:p>
          <a:p>
            <a:r>
              <a:rPr lang="tt-RU" sz="2000" b="1" i="1" dirty="0" smtClean="0"/>
              <a:t>                                                                                      </a:t>
            </a:r>
            <a:r>
              <a:rPr lang="tt-RU" sz="2000" b="1" dirty="0" smtClean="0"/>
              <a:t>Гасыйм Лотфи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Сыерчык оялары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0173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048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35769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Сыерчыклар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канатлы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дуслар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819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Т а б </a:t>
            </a:r>
            <a:r>
              <a:rPr lang="ru-RU" b="1" dirty="0" err="1" smtClean="0"/>
              <a:t>ы</a:t>
            </a:r>
            <a:r>
              <a:rPr lang="ru-RU" b="1" dirty="0" smtClean="0"/>
              <a:t> </a:t>
            </a:r>
            <a:r>
              <a:rPr lang="ru-RU" b="1" dirty="0" err="1" smtClean="0"/>
              <a:t>ш</a:t>
            </a:r>
            <a:r>
              <a:rPr lang="ru-RU" b="1" dirty="0" smtClean="0"/>
              <a:t> м а к 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err="1" smtClean="0"/>
              <a:t>Агач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башында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йорты</a:t>
            </a:r>
            <a:r>
              <a:rPr lang="ru-RU" b="1" i="1" dirty="0" smtClean="0"/>
              <a:t>,</a:t>
            </a:r>
          </a:p>
          <a:p>
            <a:pPr>
              <a:buNone/>
            </a:pPr>
            <a:r>
              <a:rPr lang="ru-RU" b="1" i="1" dirty="0" err="1" smtClean="0"/>
              <a:t>Эченд</a:t>
            </a:r>
            <a:r>
              <a:rPr lang="tt-RU" b="1" i="1" dirty="0" smtClean="0"/>
              <a:t>ә яши җырчы.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</a:t>
            </a:r>
          </a:p>
          <a:p>
            <a:pPr>
              <a:buNone/>
            </a:pPr>
            <a:r>
              <a:rPr lang="ru-RU" b="1" i="1" dirty="0" smtClean="0"/>
              <a:t>                  </a:t>
            </a:r>
            <a:endParaRPr lang="ru-RU" b="1" i="1" dirty="0"/>
          </a:p>
        </p:txBody>
      </p:sp>
      <p:pic>
        <p:nvPicPr>
          <p:cNvPr id="1026" name="Picture 2" descr="http://img-fotki.yandex.ru/get/5302/sab-ilnaz.0/0_58d29_7071c64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sz="4000" b="1" dirty="0" smtClean="0"/>
              <a:t>Хуш киләсез, кошкайлар, </a:t>
            </a:r>
            <a:br>
              <a:rPr lang="tt-RU" sz="4000" b="1" dirty="0" smtClean="0"/>
            </a:br>
            <a:r>
              <a:rPr lang="tt-RU" sz="4000" b="1" dirty="0" smtClean="0"/>
              <a:t>Безнең якын дускайлар</a:t>
            </a:r>
            <a:r>
              <a:rPr lang="tt-RU" sz="4000" dirty="0" smtClean="0"/>
              <a:t>!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t-RU" dirty="0" smtClean="0"/>
              <a:t>Минем кунагым.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Сыерчыклар</a:t>
            </a:r>
            <a:r>
              <a:rPr lang="ru-RU" dirty="0" smtClean="0"/>
              <a:t> </a:t>
            </a:r>
            <a:r>
              <a:rPr lang="ru-RU" dirty="0" err="1" smtClean="0"/>
              <a:t>оя</a:t>
            </a:r>
            <a:r>
              <a:rPr lang="ru-RU" dirty="0" smtClean="0"/>
              <a:t> </a:t>
            </a:r>
            <a:r>
              <a:rPr lang="ru-RU" dirty="0" err="1" smtClean="0"/>
              <a:t>сайлый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00034" y="2357430"/>
            <a:ext cx="4040188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1800" dirty="0" smtClean="0"/>
              <a:t>Зур бер бүләк алган сыман,</a:t>
            </a:r>
          </a:p>
          <a:p>
            <a:pPr>
              <a:buNone/>
            </a:pPr>
            <a:r>
              <a:rPr lang="tt-RU" sz="1800" dirty="0" smtClean="0"/>
              <a:t>Чын күңелдән куандым:</a:t>
            </a:r>
          </a:p>
          <a:p>
            <a:pPr>
              <a:buNone/>
            </a:pPr>
            <a:r>
              <a:rPr lang="tt-RU" sz="1800" dirty="0" smtClean="0"/>
              <a:t>Сыерчык килде, сыерчык,-</a:t>
            </a:r>
          </a:p>
          <a:p>
            <a:pPr>
              <a:buNone/>
            </a:pPr>
            <a:r>
              <a:rPr lang="tt-RU" sz="1800" dirty="0" smtClean="0"/>
              <a:t>Сагынып көткән кунагым.</a:t>
            </a:r>
          </a:p>
          <a:p>
            <a:pPr>
              <a:buNone/>
            </a:pPr>
            <a:endParaRPr lang="tt-RU" sz="1800" dirty="0" smtClean="0"/>
          </a:p>
          <a:p>
            <a:pPr>
              <a:buNone/>
            </a:pPr>
            <a:r>
              <a:rPr lang="tt-RU" sz="1800" dirty="0" smtClean="0"/>
              <a:t>          Хәзерләнеп тордым күптән</a:t>
            </a:r>
          </a:p>
          <a:p>
            <a:pPr>
              <a:buNone/>
            </a:pPr>
            <a:r>
              <a:rPr lang="tt-RU" sz="1800" dirty="0" smtClean="0"/>
              <a:t>           Каршыларга дип аны.</a:t>
            </a:r>
          </a:p>
          <a:p>
            <a:pPr>
              <a:buNone/>
            </a:pPr>
            <a:r>
              <a:rPr lang="tt-RU" sz="1800" dirty="0" smtClean="0"/>
              <a:t>           Әнә ничек яраткан ул</a:t>
            </a:r>
          </a:p>
          <a:p>
            <a:pPr>
              <a:buNone/>
            </a:pPr>
            <a:r>
              <a:rPr lang="tt-RU" sz="1800" dirty="0" smtClean="0"/>
              <a:t>           Мин ясаган ояны.</a:t>
            </a:r>
          </a:p>
          <a:p>
            <a:pPr>
              <a:buNone/>
            </a:pPr>
            <a:endParaRPr lang="tt-RU" sz="1800" dirty="0" smtClean="0"/>
          </a:p>
          <a:p>
            <a:pPr>
              <a:buNone/>
            </a:pPr>
            <a:r>
              <a:rPr lang="tt-RU" sz="1800" dirty="0" smtClean="0"/>
              <a:t>Тирәсендә очып йөргәч,</a:t>
            </a:r>
          </a:p>
          <a:p>
            <a:pPr>
              <a:buNone/>
            </a:pPr>
            <a:r>
              <a:rPr lang="tt-RU" sz="1800" dirty="0" smtClean="0"/>
              <a:t>Кереп эчен карады.</a:t>
            </a:r>
          </a:p>
          <a:p>
            <a:pPr>
              <a:buNone/>
            </a:pPr>
            <a:r>
              <a:rPr lang="tt-RU" sz="1800" dirty="0" smtClean="0"/>
              <a:t>Яңа өен котлагандай</a:t>
            </a:r>
          </a:p>
          <a:p>
            <a:pPr>
              <a:buNone/>
            </a:pPr>
            <a:r>
              <a:rPr lang="tt-RU" sz="1800" dirty="0" smtClean="0"/>
              <a:t>Матур итеп сайрады.       </a:t>
            </a:r>
            <a:r>
              <a:rPr lang="tt-RU" sz="1400" i="1" dirty="0" smtClean="0"/>
              <a:t>Әнәс Кари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71744"/>
            <a:ext cx="1323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00438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50057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157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С  ы  е  р  ч  ы  к</vt:lpstr>
      <vt:lpstr>Сыерчык</vt:lpstr>
      <vt:lpstr>Сыерчык оялары</vt:lpstr>
      <vt:lpstr>Сыерчыклар – канатлы дуслар</vt:lpstr>
      <vt:lpstr>Т а б ы ш м а к .</vt:lpstr>
      <vt:lpstr>Хуш киләсез, кошкайлар,  Безнең якын дускайлар!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 ы  е  р  ч  ы  к</dc:title>
  <dc:creator>Илнур</dc:creator>
  <cp:lastModifiedBy>Илнур</cp:lastModifiedBy>
  <cp:revision>28</cp:revision>
  <dcterms:created xsi:type="dcterms:W3CDTF">2012-03-29T19:50:36Z</dcterms:created>
  <dcterms:modified xsi:type="dcterms:W3CDTF">2012-03-30T18:42:14Z</dcterms:modified>
</cp:coreProperties>
</file>