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2" r:id="rId4"/>
    <p:sldId id="256" r:id="rId5"/>
    <p:sldId id="259" r:id="rId6"/>
    <p:sldId id="266" r:id="rId7"/>
    <p:sldId id="261" r:id="rId8"/>
    <p:sldId id="265" r:id="rId9"/>
    <p:sldId id="264" r:id="rId10"/>
    <p:sldId id="267" r:id="rId11"/>
    <p:sldId id="260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A00C-D3CA-49AF-AD25-2D820A73F55A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0EC2-F79D-40A0-ACFA-6376E507B3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voyrebenok.ru/images/presentation/nice/s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2"/>
            <a:ext cx="9144000" cy="68448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Урок «Чистоты»</a:t>
            </a:r>
            <a:endParaRPr lang="ru-RU" sz="54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sz="5400" b="1" dirty="0" smtClean="0">
                <a:solidFill>
                  <a:srgbClr val="FF0000"/>
                </a:solidFill>
              </a:rPr>
              <a:t>2013 г.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Год экологической культуры и охраны окружающей среды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&amp;Fcy;&amp;ocy;&amp;ncy;&amp;ycy; &amp;pcy;&amp;rcy;&amp;iecy;&amp;zcy;&amp;iecy;&amp;ncy;&amp;tcy;&amp;acy;&amp;tscy;&amp;icy;&amp;jcy; &amp;pcy;&amp;ocy; &amp;ecy;&amp;kcy;&amp;ocy;&amp;lcy;&amp;ocy;&amp;g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ru-RU" sz="3100" dirty="0"/>
              <a:t>Животный мир Волжско-Камского заповедника очень богат. Грызуны насчитывают 21 вид: летяга, обыкновенная белка, речной бобр, садовая и лесная сони, красная полевка, желтогорлая мышь, заяц-русак и заяц-беляк</a:t>
            </a:r>
            <a:r>
              <a:rPr lang="ru-RU" dirty="0"/>
              <a:t>.</a:t>
            </a:r>
          </a:p>
        </p:txBody>
      </p:sp>
      <p:pic>
        <p:nvPicPr>
          <p:cNvPr id="48130" name="Picture 2" descr="http://www.wanders-k.ru/sites/default/files/3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3047968" cy="2285976"/>
          </a:xfrm>
          <a:prstGeom prst="rect">
            <a:avLst/>
          </a:prstGeom>
          <a:noFill/>
        </p:spPr>
      </p:pic>
      <p:pic>
        <p:nvPicPr>
          <p:cNvPr id="48132" name="Picture 4" descr="https://encrypted-tbn3.gstatic.com/images?q=tbn:ANd9GcTMa3eBu_4OhfBi_iKhzV36BYcYfLIOeuvh8fva-mSHE0gR9FkXn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643446"/>
            <a:ext cx="2466975" cy="1847851"/>
          </a:xfrm>
          <a:prstGeom prst="rect">
            <a:avLst/>
          </a:prstGeom>
          <a:noFill/>
        </p:spPr>
      </p:pic>
      <p:pic>
        <p:nvPicPr>
          <p:cNvPr id="48134" name="Picture 6" descr="https://encrypted-tbn2.gstatic.com/images?q=tbn:ANd9GcSDu_c6ov3QE4Lm5nRjCQ9LoZznTxNUIKm54zqndyvcpkw9--D2A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928934"/>
            <a:ext cx="2505809" cy="1628776"/>
          </a:xfrm>
          <a:prstGeom prst="rect">
            <a:avLst/>
          </a:prstGeom>
          <a:noFill/>
        </p:spPr>
      </p:pic>
      <p:pic>
        <p:nvPicPr>
          <p:cNvPr id="48136" name="Picture 8" descr="https://encrypted-tbn1.gstatic.com/images?q=tbn:ANd9GcTpAp2temk2IzmDXT8kop-e5XN78HE1HQ5X9yBUqtHKogRxjCqhf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000372"/>
            <a:ext cx="2619375" cy="1743076"/>
          </a:xfrm>
          <a:prstGeom prst="rect">
            <a:avLst/>
          </a:prstGeom>
          <a:noFill/>
        </p:spPr>
      </p:pic>
      <p:pic>
        <p:nvPicPr>
          <p:cNvPr id="48138" name="Picture 10" descr="https://encrypted-tbn3.gstatic.com/images?q=tbn:ANd9GcSUIL-Wuh5C6TN_4421zWpGT6yR4og8lxuLrp-MUQTvmNclLlj_s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572008"/>
            <a:ext cx="2533650" cy="1809751"/>
          </a:xfrm>
          <a:prstGeom prst="rect">
            <a:avLst/>
          </a:prstGeom>
          <a:noFill/>
        </p:spPr>
      </p:pic>
      <p:pic>
        <p:nvPicPr>
          <p:cNvPr id="48140" name="Picture 12" descr="https://encrypted-tbn2.gstatic.com/images?q=tbn:ANd9GcS_z4-sLIpisLBtzuJj0jmTxI9UP396vWJnG_zr0lz8hSDTzCuIl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857760"/>
            <a:ext cx="2686050" cy="170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16" descr="http://foto-progulki.ru/wp-content/uploads/2012/05/mai_ivanovsko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s://encrypted-tbn1.gstatic.com/images?q=tbn:ANd9GcQQCbbMDGgk3kizzD3scpGpg7tXwbUB-owCIYzyZslviyQ0rPFs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0343">
            <a:off x="1837457" y="459109"/>
            <a:ext cx="2909939" cy="1853663"/>
          </a:xfrm>
          <a:prstGeom prst="rect">
            <a:avLst/>
          </a:prstGeom>
          <a:noFill/>
        </p:spPr>
      </p:pic>
      <p:sp>
        <p:nvSpPr>
          <p:cNvPr id="17426" name="AutoShape 18" descr="data:image/jpeg;base64,/9j/4AAQSkZJRgABAQAAAQABAAD/2wCEAAkGBhQSERUUEhQWFRUWGBgYGBgYGBgaHxobFxgcGBoaHR0XHCgfHRkjGhgYIC8gIycpLCwsGB4xNTAqNSYrLCkBCQoKDgwOGg8PGiwkHyUqLCwsLCwsLCwsLCwsLCwsLCwsLCwsLCwsLCwsLCwsLCwsLCwsLCwpLCwsLCwsLCwsKf/AABEIALEBHAMBIgACEQEDEQH/xAAbAAACAgMBAAAAAAAAAAAAAAAEBQMGAAECB//EAEUQAAECBAQDBQUFBwIGAQUAAAECEQADITEEEkFRBSJhBnGBkaETMkKxwQcU0eHwIzNScoKy8SRiJXOSosLSsxUmNFNj/8QAGQEAAwEBAQAAAAAAAAAAAAAAAQIDBAAF/8QAKREAAgICAgECBgIDAAAAAAAAAAECESExAxJBIlEEEzJhcYFCkSPB8P/aAAwDAQACEQMRAD8AtE7hygMmUezAZjYbEHTZjCLhcpKc5CQlphoAxYJF/Nh4xZl4hlc9X0AI38NzCvC8NJUtSCGBmEvXlJSz7C/4Rtk8mOKpEHa3HhUqQS/vkhnf3C3zhThnPHVEiow5PccsuvUAHxLQb2sxIXKQpJarEeBNPIUhfgcQTx1ZBJJw+SxKhyyyzfxgC0LLf9Bjr9MvmHwYEpMt8ygB1NDQnQPzNaCMSckuaFgJQmWVE3ej16RrhswFLJHMCH1IF6m8ddsTkwWIVd5Sw3en9GGm6QsVkoH2byB91KU+8uap6GhCUpc0pROsWzGYtiEhwyAnXQqJLC/w06wB9lkn/QJJI96YR/1qb5Q9xGGCwpSQSaBtiDXub5mJrCRZ5bsRS+KlSS5J5adRmBYjxfuhnwmTzlzQIAGl+YAfo3ML+E4RKipCgSSopJDBk2Oln+cWM8ODpCQ1ie8MQf5ngwdqxJqsCvHoKcTghVs01nGokLp6wZh051oQKEF1GtgFFn71CI8VNKsZhgAORE9VdCciAa9FH1gzCyTnKgrmISFNpTL5k/oaiTdgisEipYzLVUhPKC9ae8Q/WFywAlSgHZO9AGJ7qmGnFZgCRLHxO/Tf/MK8VgyiRMcs6SXSot1cvbwEUTwI1kqXb6dmXKUUgETZY/mQ9ktpmFuppWJuz0xKuL4gBNR7Q0FiSmti12frAnb/AIgoYdGZNfaoyFJ/hqEjrXUC+sc9lMescSxK1lOcggkWfOKtfKwDxJ/UVX0ssciUU8cWcxLyPd0AZH/reHnaY5cKTQ88uhYj3xptFdmYk/8A1+TQJC5BHkiYr/xhp2+dOFOUZipcsE2HvP8ATSA9NB8pjfs7M/06SzEgsL0BMVL7LJPNiy3vGWT0J9oSBFo7KpbByyzMhT9GJpFW+yGcTLxJVQlUv+0mnnC+UFaZP21w49sFNeV8lqjWLTl4bhy4BIQ/igkGFn2kcTUjEJQAaysz0sVqp/2mDOJzP+E4RRuUSfD9kT6xPr9T+xft9C+5ZeHECXIBTQy0K7nDn1eCFJOd9LBq1JPr4RBwzFpMmSCGUMOhTF9RlTb+o+cMcLhgkudAH3JreKxeDO9gU48wBDAkavUn0PfB8laWABZqEhRZ9q0hbxgslw9xpq/pGsJNSkgqKEUokqFfOv8AmFWZMdr0ognIWJ/vhasxAB5QeVwSRrptGIxU4Tl5UoYlINCWZIIsqlw9DeAsbNlzJ4S5Cc5U6SNPdALtfSD8GkBUxKVqzFYDlCVOAhDnM3Q/ELRH4fHb8sr8R/H8IYScSQHWgAm+U5u6l7d8CcR7WS5KQEspT0egAtX8IaBah7wApQhyOj7H9PFXxeDm+0Mxa5eRJJ+Fhtl1qXivI5V6SMUryVrGyVzZkv8AahD5le67hnII1rFx4BxBSglM0MoJZtQlLNesUmbjUhaCpYSzs6cyVF/dUGNCdQIYYbiE+ZMyy0OkHMVSnDbvmIL5fGm8S4XSTLc2ZUX6YjlWBfKog9CDHlf2ooTl6/svULi+4GcpUohQAUElnd2q75ukUH7UZZVLcbS//MfWBz5nFjcGISPQuyIbDS3b3UMN/wBmiG04salukV7guNEuVJCWcpFW/wBoFN6AfjBM3iJf3c3UlNY3RMTAcQFJYkUZw1ai42FHiKRNzz1oTSvOobUI/qLeT9ILx80plqLg5OYPQg9R3Qt4QoIVMyMCWzXIzNcAO4b5QrfqQyXpYF214emXh84UAy2oKtlUKB6guYXcIkf/AHDlCr4Wp75cskDY0+cHdvMSpclJMzKglwQgUOVQo9dGrSloXe3I7QSmDKMhKKgkOJRJNL0TuI6TyctHomACUmYAw5matT84XfaDif8Ah+IAYfsze5CuVm7jQ7iNTJ6Zcyqi5USSWc7uwpY9Ir/2lz1Kw6ywAonqU5g3dc+cdyPB3GsnPYhJThMOxCXGZnu6lGr62i2IWQFsoJfMdql6ekIOwEkfc5ClfBKQoE9U5h6K794JGMcE5rsQH3Z+r83hCp6HaIcLOWmaWDArY2dlBL9xr49Ita5oStGgqB3gMzdzxWeEzgSQASApRG4fKdbi8POITAn2bUZTgMDoa9H+sOsCPJBjVgcQUwdsICo2YGaqz68sa4DiRNM1abFbS2+IZQx7qmuxgCbi0TcbNzpIz4VCUgmhaasC2hKom7Pg+1xcqWGAmh1pf3DKQWB/jJfuvdhCoDG0qWkgqNSfi1LXpVg49OsA8Z4m4yhQIUQCE3ABG+5MMuH4xOVSU/CWADVAo48aQj7QSgB7RgCDLUo0LgLFw9wDa1YdMVqhL9pMnLglJpm9pKJb+IrBA6s36cGK92czf/Up6ikHJnUokMxKgGY1qo26Qx7cTCcOtRBJzSlPQiin0ptXfwEAcJm/8QxCmPtFBSkkFSQk5klz4HV4nN07KxjaobzJ2bjmFUVOn2Zr7tDKnXo7OG3i0faOv/RyyCR+2l1voqKH99bi8hSrAVvYy5gAc1ZzruYtH2k498NJAFPbhweiVgfjC32VjOPVlk4CvLgJZfMTKWp96kvFf+yQhUicw+NH9kMOAzCnh8tSr+yanUE1YMKN5wo+xCdmw+IBuFoPmj8oD2jlpib7Vm+8SlAM8taT/TMIfzJhl2inAcFwfVOH0Okowq+1b/8AJlNomYPH2hPyI9I4x84q4VhkkmmSlNEK/LygXsZK6L72ewyZpkLuBg5FD/uKikt4GHOLmZHYGmnSEvZCcAALn2MhLDoknWgYKqeog3G4tlEpKTQV2qaA/rrtDREaBMbjHQrMLe6ltXo9e+DcIkJIUKuGUaAqI/yqkVrGuVP0Kj1Z9+tO4QVh+OAFCVWdhr0q3SEhJdmUnB9UbXjUpUlSgyTMUfdIAcKZwaiN4XiQecMyRzrygmtxW+wT6wFisSAApQBSSb6uTSo2MBYHFJQ6R7qlKLEgmqqVN7iJfDSpfsr8RG6/BbuEcQVzAmlGr1hd2k4uQsS9CyjVgw3J0/KFKceUKKQ4IchtuoO28LMVPWsTFFQZCQxOpL5R5g+UPy8lJk4cebAezoBnha3ZDkAasoBg42i38A4oj201Tg5iWI1a1rH84octeROYas25BUKQZgsSUzHSSDdQ0Y3Lb9ejQeGdRO5Y3I9Hn451MLFBD9wP4x559qD+xcfwI9CqHGG4gSS5fbxP5wo+0pQOHSBsPQj8YnzyucaKcUesJFn+9+zCALezABYbJp3M/rC3iGKVmdJoQ/uk6m1YX4PHlUxCTVKUhjRiCAzDxiGfiXN99W1PWNSmmiHSmXXE4croaMU1ZwdXrsTeloRdlpwlmYqYcgMxQD0LuXCaFzmOl3aH65wKgA5Syi3uj/F6Rx2WwiUSzMUMy1KUQL5A5GUeIf00iadyT+wGqTQq7WA/dypKfeXShZCciqFQLEuVKp/ER1ipy8aVcdwSy/PLSFPqoypteoqPKL324b7mWD8yKGrh2+see8VxoTxTALIISmThjYA8yFgkdK/PeHk8ixWC6TsSlc3KQXBq96OPn84S/aXNPsVpcM8smrlyoFvAfOHswy0TOViFZatWhAvtWK59pLfdc1KzHB8SmnQgQZO0dFUxvwGaJfCpRFhKlggHUpSkWq7n5xriuIKQU6hiKWAAt0eEXD8c0iQgDMgiXajskH+qrQZiMWTm+HMwLl2dOn4Qt4G8jrszLdlupmUDbw66t4RPxvGgLQpralqlvPx7o1w2aJaWDZaFgXsRRtzv3Qk7TY91ggtlcEWJpTp0gp0qBVszgeOzYwnMDyO2nLMKgPMvFk4YsImYtWUKzTE1ADE5EpN72jzzhS8s5JAJzINh/uu58adItOHxRPtkiicwapdTpAbu+bwE8BcchnDca08FJZJUEg/Dd2YX0vtFg7RlCUS0M/tFizF8oK9v9jbVip4NSUmtCnQdwuw/TRx2g44VTZQSn3JanBOhCQ9A716XgJ9Yhku0hR2qWr7rPoG5ARsBMSzd50tCbs9OK8WrKfeQohzeqKU1P0jrjmPUtK0qFw9H/iB1aF3A55E9JHKSGNrFI3taEcrKKNFhw4B4rKKwkjKXcUpLWaub2ix9s8V+zkkS3T94HLof2a2bz2inglOPSpiWBNdxLVWnp3Q37QYwrRhwQVD2ynTZ3Sa17n8YZPArWS1cAxgOCyr5AELZOgDqO92aFX2J41KJOICjXNKPmggeoMKcDxJMuWtKiRlSeV3ahJpAHYbHeylz2oXR3Fgf14wvaxulDb7RJf8AqE5i9JihSwVMNPACK1icZ/pZY2UR5AwT2hxntJ2YlyQ56Pp4QoXMeWBsV+tm8I7Z1UqPYuwyknDmeXeawZVBlQkJSKXsTXeFmI4vmmEUJGr0oXDNCjhfEJfsUpUSTyslzlsBZ202jiXNUqYdAD51Ip0tAcsYOUKeRyMUfZYiY/MmWAGNitYFG0hbgZwUtAL1WM1eocW6+sSzJmXCTSmmealCSNknMr1p4wD2fTmnyQb+0FOm9e6M6lsu1hHOI4tmlM5952odz+EccMxH7RRJoolvx6BzbeFBQoTEpAFU5n0ifCkqlZ2rQDQVdzy0elTB4sKwcmcD0rUZhdLOCCX7iPwpHFRIUktzKSKkOwC/XmgeQR7VJVVk+Zy116GJ5kkBEopNVrU961SB4XhJtjRSBeI4bLJRRiQB8j9IgkKdVak0p3sL3pB3FF+0lID1+rH6wo4UFCYkr0UK71HlD8bqIJr1DzBIsatyneoPSBe24C5KUnUAD/qSPkYJwqFB78tQBV3Y6xB28BTh5ZFH/wDZMdJ3JBSqLBxSfMD0TQB7gECkL8Ssg76+ZJgz2gzqcOopLkD/AHJD7Ox9YGk4VxbXX/MUhknLBauL4wJRUEFWVAerFZSkZa6lRLQzwONV8CCxKveWAAHJqxcHzvrFenYtSzhUpUMze0SABUImLSkeJYf0xYJC1+9mScwD9xAq3jHcbtiTWCHtYAZDWOYOaNY0FaCjR59xqYoY/BkuoCVhsvWpeLx2oxKRJTSpWlwA3wklvWKBxmb/AKvDGoIRhk1bRQ9KxVsmkemow/7WXkDBw70apcdYq/2gYADBJWB8ST4rUo72rFwn46Wpcum7jqAafKK19pkwHCADKAFIYBVaOkuNNfI7R3ZM7q0xbwkpP3fMKCWlO6QzO+mnnD6epJC0pAZqnVPIkvS4hV2PSlUqXmIZkJHcCD53DwzxcqUPaZRlZFLmoCBVzUXju9IPW2TTMc6jlZ2o1GqD9R6wk4zMJKSQ9wfBvRoIOKSJhpRSjlA+F8v/AKnzjfaDEJzS6FiFF+/T5RN8iKLjFGDRkV0yqHqAW7v1eJpeMaaoB0gqDM7aOS1jakJRi1J60OpoSS52iYY9SVgEUCQXOhI+f5QXLByjkZp4k4ITalX9R5QLxCcrO4chgG3tqGhevF5kgAVapfrr5GOcTOKcrGzPq9fSA2MkkDY2c4AAag1fX8vSIeGyudNWrXwETT5iSBVyAPOr+FYglrZV2Yjfu174K0LLY3xi2xhYszjudJHheDlYzOvCn3SlZvaiaG3p+MIJ5UZpUSXza0MFYNedUhNuZVerU/COAxriV885WYEl3LVIyn0hZwZeVMxO+Uv3AlvWOuLAoVMS+pBbchvlpC7CqAcKLVv0Age4/sG8Q95JDVT9TTv+kASicytnNH1P+IZYDDhaXOg79fzMAIl86wOv69IKEYywnEsqUMwJS1qtakMsJiFLC9WZXl+hFSRPAAqxHfvb1hvwviATmLs6SG3YinziUk1oqmnhllm4hsMnMVe8pX/cKtGcCJViAQfdJUN2GZTPsw9IXCeVISgAqZJLDZRV+vCDOz8hcucpSw0spmpY1POggW6n1hMUwveCGdNT7OWpPvZH9PxaB+FcQUuUwBa51qmgA6t9IFTw2ckAM5CUgsbOR+EOeHcGyS1hK0qL5iA4L1JAJ1D/ACgdoxVWN1bdkmDDlROiV+ZTlaurkQThpKSMIaP7xYbLU/oBCyTjEsoksCa0NHKTprRo74XxEqnyg5bMUgdDmPzMT7XYfNBGFQVEP7pCmf0iCRRSaAc5BIapBhpjJwTKBQA6RXudi3WK/JxPMGuZpI/qFBXrDdvTR1ZssHDFgzEgtVg/g/0iL7SZX+mk0+LTwhRwXiGaaEkMpM5KSOjAgjziwfaSQMJKpX2iR86ekcn60Fr0sTIw6lT1JSWZLsaWKKnpA86aQaG9dO76QXLmtPUq4VLI8FAn0KRC6fKUTykAdxikZpPJOUWxhwQLmYiSSkJzGWlKmqUIUut3BKvaXiDCcUWicoLJGVTBnNGSR0DggkbmGHBMalSsMoEkAAlg95yulhmLbxVUY0JnrzfxA+6XoncDfT6RFXlIFrFln4lilLKU8uRDqO5YXfbmtFP46cq5ZJcgJIpQBgR4hobYfiQmrUxNEFha4ajCrVhN2kQAUJDVloJLv8A8o0wUqVk5NXguGGxJPNmLOpQfc018YSdp8QtSVBanGYFIbdSgR1Yg16xzgeJLYOAEoSkgE/E4c60Lxxx9ebmDgKZ/+r6PElaaQ0pp/wDfYY8D4goYdABZkBrEUUdNKxrET5iVTDmdMxOWjakEKGx5W6gwFwaU8kt/AbkaE/WN4zEHPLA1LEA6NufOFbdsZtUhlgJormcgKD+IYjuvAPGsQZmHM1KlD2eejtZQIBGoNvCNzQShab/tCC2uQNRvn1hXNm5ZE0M4KfJzf00gQWRpTwEcSlcsuormPkwgfEy2UtCndJbwendf5xNi6pkt/wDrL+KmEQ9oFAT5jfxUtpeNP2IpiyXMYqA3YQyRMGVLkWceJdr3hKldTqSfwhn7F3L1T3BgPqwgyBB2Z7AaD3su+xd42AAtyHZQoOlYm9lzf1Cm4A+VomxkrIS5e50o4duhtWEUyjiDzUutWgf5ika4CAmeHdgpJIvcVvHE3EZkE/E1fENtHHAZ5TOBuXT82/GKJsjLDCu0c8HEqFA6gW7k0HfC6dMAUaUYuOhEF8VJXiFTDVSphJe7ZQIV4w85q35Qx10sls7KpT7IlnZKQe8g/RoWpV+2mDygvszgFqlZ0sEZglRq4JAq21RFnwWBTKLy08xuo1P5DoIzz5lxsvDjc4ooXDez8zEryDkSxJUoFr6DUxY8J2Qly1j2swqS2jJBJ01MWCVNZWcl89B8g0C8Qw5VOQl3ZyBo+58/WIPnlLRZcKWwmQgGiAQmwYN4wfgeHqKw9RUt3D8xGSXlps5+UNeCYjNMKSwIQFAfE3xP0cpjNKTZdJIrnbGRM9iSh0kEJKk6A3B+fSKBwXhqg7TSEuSQm5Ny5Lt3trHqXbziKJWFUFfGWbckH5CsUnhWET7EKA5i6ncbK/ARog/8Zn5H68BZmMADT92fIpSfRqxNg0p+9AA/EtY7ggl4ExEpXs3PKpgaaOD0rpHOJmCUp6lSAUP1MkJ06kx0UT7W7RmFxaillC+Zr1r1746Vhw6DtXzSD9Ifcf4emVJkEXI+aXgLiOESESygEEpDup6gMCNIMpW8D31dMUcELYuYdpkv0SK+nrD7tdjBOkIBLft0eDqb6xV8LMIxM2rHOg0ZgyfygzGz3w4BuJiD/wBwh0s2BS9LDVSiSqtwD1bIt/WF2GxBAIoWJ28qw4zhUhRcBRlrci9By38R4xX8GsFLsSXLwkVdgc/YM7N4/wBlMQZhypB3/hzH+4wtWkKU6S5NS9jTZqUeIcTOoUAO+oA+Z3rEsiYMoYVAc+enpTpDdq9RNK8DDhkhKCczDkYP3n16wDP4clRmKZ7BABuwatKflG5805Xy1FQTT51LPaBk4pQIALjWmpqKvtvAXJJjuCrAVJISkJJZTpBYA2rvuII4zKAkgpq/RrFPU0vHHDcZmoRqAFEXL+pfaGqeIJljIpBIHQ6kvU/KOly00T+X5sV8Bkqyj3gC5tRvP9UjrEYTNlKPgVWm4IahNXAv1gmfjVEpawYJ+ag7atpGS+IZVlKUjMS7itKnVundCObeUdHLpmScGsGYbByQ+r1uWaAsbweaZawwLo+GtWdgwrvDHFcQzOHuzttsOtBE2GcJ94kVhPmSWWU6pKmJcbh1ZpaQAeSW9ag1cdwjWJwClzJurzDQMLO5AJ0g/HTwC1c7u4ABFG6OW3gObjQjLykqdjZxS9d6W6xf5rehYxshTwpKVJYtR3LGuu3kWjiZh2JegFqb77vtHeZRPtQKBwKg1INNvyghCSrNmFDVIeza/wCYHd+SqglhGsKXIsSOYHuBLN3D0EAYyYp3NVKcP6EdTDJGDzEtLsHoTrRvURMrhqqghaSz7ValjXS0dF07OlFtCPhK82cKIFG1JFCaeIFdjBnBuHhwpJzJJQXq9DVxpfxjJ8rKp2JVQUH6o0CzuIZbFKKNRuu2nhF+16M7hnIfxbDMtLMXJKstgwYWsHivY2QfaqYULtsxEH4VMxSeVVCW7ta1pBsrhpNZjMKblv184HzFHbOlFNDHs5P9nLysogl1BNXIs4FWZOlqw7xHaEBDZCMyXChYDU97GkIuDj2aiU82VCiEvcscoPi0H8O4diJ6HxOSSl82YhlCz5Q9B/NZ9YzSqT7I1wfpSGRwZU3NygWapPWIJPEkBSlZkuaVIo1PnB+N4vh8Ohgv2hAsDmJ0/RMeeqxqi6vZhiaeLl46MbQJzSLdiONlbiSSVUqKCtB/mJFzJnDZkudNV7SYr3h//N+ZI3o/iBFd4CqfMmIKmlSUKBWosAAkjlFXJLMBYQd2o4l98nBSAcqHT/M5r4CvrtBcUmT7Nqxp9pbLXhpgOaSt+4uxB8QT5QulzkhIQAWOZ3NnSaUA1aCeI4kq4WlBAKkzXSNg7htdVDbSE2FluApaxQOoNYD6tBddUc92xzxYhYlBFWlpzGrAhNn1VWrWivKzzJkxAFfaK/6Qb+Ve6H4xAyJAU4DWav6O8C4jiyJbqUllWBLU3623hIzekhFBLyWDtBxL2iEpAcpKGqQwy3JbqYVcUx5UEAGgAAYdRfpYv+MV2fxBZUyFFjfUXapNYIlYeaokJcNzMKs7kgvSGca2M5KTsj4chQxrE0JJNGf9mWvE0wPLB1C0+TiCJOHWkk5SaF3uHo42v5RrDcLm3pSgptYjpDfNSAlSpkOJxKhJYFnBexoFBq9XEMcBKlhAdOc3UUqIDmrDQtuKRDMwCy5mkZQRQB6HQtcawVhuHEAsoCrsAadL3hHNVgC4mBp4MMo94sAcqbBzV9WYvTaDVYGUkiiQAA6nzKOlH6H1EAyZ6knKqYSlyOVIBoGNCKJttbSOll08oAzlQIJLkCgLu2ViS2jRndvbLXFEcxcsLKiA3uqLAkDfoa6vABSxUZYJCQSSktSxpR7t3bQxxhXMSkZc6QxUByAlS2zXFvE0G4iZGAJI5Agk1ZLUDBy5obHweGjJJAcb0C4SWoqCkAcrEEuWIrYBnFKRPPlAcy1qJUXJVcm5frp4RrEYtCWQlgAcylVNi77Brta8CKmKKSAHUTq4I0AruKmGq1YqWCWXOSQQBm1Js7ANpdw4jhGHzqAWAAAGAckkHYXjtEhYAZNSakvTRqh6ir7GJFoyjmoHZJY71ITr479Y6s4D0NrwwSyUPU1LaMxJfbvgPHIXM/ZSqJSfeNADWtKEmsScP9pOUlKEqMsEFdct63egN2ixyuGS5YGRXM7B21uPJ9Xjuri7YYwvyKuFcCXLS7gEs6jdW2Ub9YIlcABW8xWYXtU1q5IpU2hnicWUitzRkgfWsQjFENlD5ixLglxemnpBv3KqKWgiRwqVlysGdxRm60AL0Z70giXJkyyVBIOrqLtTR6CkDS5hY2EJ+LYkJS5US5f3iAW6CDVhug/HdppKVkIfNskdWDtdhC2dxUAuVMSNTZ9GvFYxGMY58pbQ2DuLHX842ZhLrNS517t/J++L9EkZ3yuxxPxUtLKzOpWxZtPWMk8Tz0dCSB7ywKsdCzClr+MAYHCLmKdRABBYHuZzQsO76xPhJqEEAALNOY2axbv3PhA1sC92N8KgllLNDRkpBfYuSAPI/hKqQzVcXCWGagp4uzwEse1IclIFfLdo3xDGp5U1dqFvC8SzIoqJE8WnJB5US1CrpAd9taHcwr4nxBa1Z1qDga16s234QNjcSsJfeo3D/SFi8Yqgch2c/T5RSMbJttYQwCi7guLNs9WLs13gpOI6MKBhsBcQjOIJTQOHqe+jQRhVlnqotRqZd7018YZxVC37lgXicxUVEAEhgBRqfhGSpii+VzYhtAO4fWFmCBmM5YdT46atW0N5ExTgLJyuKB26OaOPziEoJDxpshmlaqc3UqLMNrM9/wA45w2HIqF8xPKC5Ff9ru3nFgRJzKeh1qD4W0jrELS55UuEglqClWHWvSJ9npFnxgcrD5qLbMm5/irR3sRFc7R4cZiyupdrl3Ji7TuHcgmJY6MkseopoNwY8+46vPNUQGqx1inA25C8iSiZ2fwilTQAC2tbUcd4i9SUpYlLaBgGbW3X6RW+zPDzkKlUCjuzhJrUeRix4bBhLqCtXJNKVpbqHb6wOedyDxKkSImluYJIJoXu2zBiYmStKyynCdxVyHulwWpbrAxJKSzpBrcAjxBoGF31aloLwckTFArLAOaKD7sW3IB8LRnZRq2cLmy8wZeVIu7O9OtB0IjawHdJobEgV62tB0zgqJoCw1uY5mAWzAEdaUoKHeE2IBCiHAIoWIILa29IKC0V7AIClhRSpwVF3u9SCGYmlSTtSMw/sirIpBXyk+8BzB2JJqUb203jlcxQKgpXuqIfWwc+XdB8lKEJSAVGgzuBr8QADlgG2rrBeMmel5O5IABysWOVx8IYFu6tANelIIxE50qCaVe41YGn8NeutI7n4hCUp5agEkODUgAje4FKQqmY9M1QSACnNUqBoCTdqaj6QkU5OxuthP3mgUjIVpUcqwC4ADs5pvQCsD5jMJV7pWovy5i6qklte+0TYJCA6VFKGc8tix2Fi1bBusGYbAygSuag1F0qJCq9GFb2rq1o0YQ6QRg8CkF3fQOz1p3D6bwn4lN9tMyJDCWsg3YkFr6i/e8Gcc7SoAEuQNGzMSQ1gAevdakdYLDCVIzkc6nJJYqDvUef1hox6+pgdSdIJ4XLRKAQEs55iWHNsB3g0r6QbNQkKAS2apfRI3bev1hBw9AIIUokmrEk/wANGNGpr1h0U5UfxeXrsGELWR1o1iJqbVL/AC37oE9oiUpyGKywbu9ImzpNXYWzZSAA1epNRaK7xPiiqhBpoTR2N3atoeKsWUqQ/wAXiU5ctHL3arB7b6vFP4jjL5S+ldum7dNo0riindJqQUitS5P6rAAUoKch6G1G2rF4QpmafJeEbSkhlO+t7aO28EiSouqgGgUyaNbZ+kDy57uEpJNakimukamOVEPvqanxp+hFGTQy4atSkZRlQlJdShevU6aBzBGGwC1By4AYkPVtqatrHGClKzVLAuo2FSKvYAwwGKGhJIYZR8Ozkbt4Rnm/YrFWrMAMqqXrSl/PuNoIky0FBCjW+UAuehp84kk4UEgkl607+nRniZfCkTVcp+T2L03tGftRWpLQmx3Ds5zBhU0YBm0s1gT0hMvhfNmSXYnMXetwztTuiy43AEtL6EIUkihdz0r9YHxGFCAGq5YO1W94kPS476w0eRolNMVzkBCMqXSopL1DKo+laXiKWCpISnlZIJUBtQn5wb92Sds1gKk1vS1tA0GIwmgrTSl6XIvezwe6JRzsHTggcpDC5ajnqa2rDTDSSUqJLpFWKu5iEgubEUFBHcvC3ICTQ7sCLO5YgbM0TyVtzhIbKXLAVTTwD27ohKd6LKoZN4XBKDiXU7OXrUq/lSXDNpBcoBShmSaH3hoRTx/VRHGElzUspRBYAZbXJNSND0GukNMFgETFoRa5LByFG9S4fq1Ik5tuiyzhCzGyEIlLeigHDggGnfWvzjz6YgqNCpRozVtq3l6xfvtBlBICUWY5iS1T4WIrtTrFHwKKhx5X9PnGz4ZOMWzPyJ9qL32R4VMMkEpFRR7Me532ZxWHWJwgblSARmLAOST3U6QLgFITLSlTtSgcP5fjEi11opwaa06ENeMM5dng1r6aQrMxgcniLUBt0Abarwww6sssKYqS5YADe/NSgGm0K8ZjMhNGTXoxLfn8oFRNUQ3whiwJd+vT84eLb2IptPJZsNxJMxGTMS6ntUkXUdiwa94BVhxqt9qgUfWl4QKmFKsw67gdb+MHyONlKQFLALdTfbpFYxsaMr2hZhcA5clgM1eh09BUs+0blzi4CFJq7pAc00pTz07o39wSoPXNyqUa7vqNQDZmzWtBOHwiElOUMo3LvlrQEk3Yi3W7QLTJqgaYklnOYClTZ+o3N6uGFIIwOEQhDsnLUFlcpIHUuaktBOQhkpKSSWUA+VLX2Dabm7RAqUGUc1AKDv1r0o8MtUUUaMlLTLBC5YBUActu5wB6efVbxPjZb2YTejh3DUp0/GJOPfskpKVgkpCeUEWeqnqaNXVjSEuCmOp1h2FXzKNdWTanlGjjivqZLknT6oYdn5BBKsjUuUhz/jvh7jCkcxZTkUoK7Fix9G3hdMxykBkpy3Z2r516eMLTi1/vCkBnpatdDrUwJLu7OT64CJ5KJjij+6QlJJ6ioAp18YOTx0ZXILE5QXYO+4obfMQpxGPOYu5KQ9AwO4p5xFh5mZlk5i9EFLBLMz/zfjDqOA9g7F4mZmCcpSo0GrlmBFK0bfWAZ2BUUsWISydq6uDpS7wfJmc4mpAQrKxJOUZgOYitEs3fCvF4lySks6izEs4NSH3L3jlfgjOSZEUezDBnADsQaEakF3qKEvHXtgoHmDlTlCUlywZ2AAZ21d4GWtgxL9a9X7zX1iKXOBLDuF6aPvrpF6ETsJLB2Dls17F2qw02ERylEkFxmDEA1728PlGSlBSmIL2FS/usdLWMHcPkAvSxNSKqOzGFk2jkm2G4eRmS4BJKuY9dg3Q9LQywOGUnM4ISl79z2HfA+DV7NBIKSoEO9MrsCQ+pieXPUQQp8puCWcFtanceBjFJO2WUUnYSmWUgg0AIJsSzaK1clvIwXL4hKzA8oDEhgDTVVhbyeFnEsUo0SsBISEJoLXD1qa3PSFuA/ZulZABJIBFmVSr2P1hUth79XQ5xkr2nMRT3h12etdPxgOfKGRwQTUtrZxDFGMKknMwUAz+FPnC5c5GUCjoLUYP4GpFLQFEdpPIPhEqCszM4NAb9NiX+kMJincqTlJsEBksGHiWqTuIhwwDFeZIIJCUEF1E2IY5aEa9YIlDMmWFEhRYhwKFgVCulg7aQu2TjHJIcCVNq4flJ8HPh0uIlRILBGbM55mJO5buAy06GDZSiUBKgWLZVPoO6n68g8fMCCySWVQPZze9tRAa8FJ8a2GYSQSkIZ1MwdgaGhrpD3hkr7vmAYqNVH8BoKn8IqvD8YmWAgkKfPUtTVr7i+wHSJ5vE2HxVF6PTqK7sW1hfl5H4+sVYp7dcaC1jKhixCqs5DjxAJO2kVrh+NAmVA08GgjjjLmHI5ANMz0Gz3NYgwfCnWVOzEuHv5RvSUeOmYeSTnMt0rHkkBizaG+w06ecNZUg1OUg3vY6X1NIS4GQnMDVJoKksSz+cWLBgUAdn1ra1qx57grwa+KPuATeHOtLkqFO6nQUHjE44eAAAQbXPyrajQ1mcWShYSRyhq+8a38ohxPEUqBTkrpToavszwaKOKYAvhst1AFLAUNCavTv+UCz8MlJYoBI3D/PSGP3JWWhNnIuwe0bVw9BZlm1XJu5h1IevsLpqUJTzJKXyipLUAFyADQNUvHKFIBBABuQaB6aEWLPaBJSypIUo5zbNkKdNainQAxIlIBoEozOdASU0LtW5udGgP0onLCwQYnioQCrJlaoOtGPr12MK53aw3PMsVqLUdh16ttEfHJ6gkO3Wt6Nbdm84rilhs2YPZiw2rTTyjVw8akrZjfJKxtPUucrOtWYk1fqH1o/ftBMnCezlgJcrJDkEGj1Zg7Fx+cDoWkJdRZCmBygE3sX330DRYMNNlS5ailmYFRIJVYN7ugJh5ypUPCL2yGWMwSmrpcHMSXU7G9XbQNaIMbhxLUKVqQC+16+7QkWjftQshQPIDmAepzOp273vV26QPipgLkqBAcU3PxMH0q3yiSeR2AlSVJcqpagu31tEWDBBVmpmAYEh2Fdq12MNpPDyEKcFRLBJD3I2GtPIiCJPD87BTBLkgMSTUuKh/wDMU7pKhayJeJEskDlASBX5tu1IAJDAmpyvTyDb6+Ig/GzEmiQ9w/kwrrZzAM+ZMmKGdWcgBIcCgB0YANF+NtolLJzhUpUWU519Heu0GSpSUgOGcguG7vEDaIsLLKyCokPvV6M7/jtG8ZMBOQJISG8KW8IL2Olg7nKSAWZSQpsxJDl6UNqGGOFMoJAUk0LJNRqHYNt8hdoBkY5Up8pCQRldgeVYrU1qmjiphjwuQAApRZvdDXdyfpS1TdolPQ29EmJwqCcorzOVG5DsK2BYEHaOsVwwy5ZU5YMzHT3ga2Ap62tEuIxyll0AFbBRYHNlOqXoWq/e8LEBS5pClKZSChSio2OwLhxcd0Q9Xuc0d8SnF8gTzDICWJLlCbDT/NoCAUtYBUFbXfvdVaaud4ZY+WDMKkKAdT1URRNL3KaFtKdYHTLrkS5y1Cjat2euuri0PFpIWUayEjGrlJGd3bvJemnw9fCBZOMqeXcuHuKgAs4qREOGyV9opWbKySnRQLhwbi4PWN4pRSc2ViBYsATuw86wVFaBeLJ8ZxF8pOUOLAaWBpc3qYkHG2l5QBuFOCzd9dT5mF8zEEpArVnLsL5qU3fWIES/4S7jmDEAdCTfvFIfovI6lWizye0wShIYFVg5y31rS0DK4r7Ulw4QSGNE3317zCpWCe9WqNqaAerR1IADaKVc3F7N13/KEcIjPkZOSWzLBD2Kga10pUOb9YJm4skElQvq+1L/AKpAiVOS5zpom9Baz/hE2JCRLUAFXby0LwrRGUm1aE01ZUSXcnbvfzht2flqWCoAkl7Cx79IXpWli6Xq7W+oix8AwQMsM4Br7wDvYMeurWh+Z1GifFFSYbhE8oozaqI866W8odYEEyzpWhBJuNX17oVTcIocoOtNvODeD4dYIDuA5LNXQM+t4wZbNfGqlQTipIWGBKT1c2IdiLbwslzloUSc1D1IcFmeHEwlipQZIr1DPyvt1gjAnMmpBSQ5B6fXe8Bp2WlDsybBIopYLmgBLjbT0iIyUp94Ak1ck/QRPJmBsr8p31gfFY5AUzjyeHSwX0V9E2XQuVF7lksDagckgGFK5y1L/Y1e7tZLAZv9ocBqXEFT8Qgp5SoZQxzAB8t2YM9/W0K8TxUFOZFnILkas6XBrQaxSMG2ZpYWQTtbJyqy5sxS4DEsbVT0v+hCPh2EeYKJUbsrXfvOrNpBXEipak/72CTcEWsNfwEXHs5wpMhImTgFKYFOQpLkJzMS/KS7+BjS5rh4/uZlDtLAqm4A0QA7qdwCK7OLVsYY/dciQVqAU+VblwSQXo/NTS14cTZnOtwUuVHKRZwGP18YT4gpHuM1CaAkk67s79A8ZVyOWyzj1Vs1NxTlsrSyB7rChLABrBwn1iJGGBSlS0uA6rkMbOoMKGtNW1jZmKzM4CVAjMpnKnqejUDRsHlJUoZgC1b79HsHO1oLVE7JsGFTCrM7MwU4DEEO4FHtSNcUI9mJYIBSSoBnYqYa0YClYjk8UV7MIyIAqTZyWyh2PvNa1q7QmxOMKlHOXYsXG9X7hXxh1C5YGdIG+91ZmuOWrmt3a7vTYNaBcICpRSVpAvmJbc8z6Fm76RMtQSQWzWo4q3dsa+UQJOYAGjA2b4quTrG9YREORjeQJASQGABvaqlUowZq69K8SkgqCcpALOXrl1IJo7bvVo4XNSKd1QGswHd3wTi5EsZRLV7QM5UUlJHM5Tc0cCurQjHTJ8YhCWSS4FA2gahPhTo0H4PhwWSpVCQQEkgt4E3pcB9NYGw+El5yCsMzkh+YiwcWZ3fpDCbKUpKlAUCaOarIFAkMOt9oySl4LQAVNmCgcpSyXF7NpUV06mIkYcrGlaFmcJehBFwLvBOCk5y71uRfQ2pUbGCpxDMopahFA1A4bv6wkuSsIX8kSOUUFAwBDKAdgH82vp3RqVISUqVmcg1BcuTTQVb6iJ58v2gzkBIN0i3KACQm12894gw8nKCHSls2/wDDpWpq23nCppnWrB0y0jnSzAmzkVoaWH4jaOZ6MyQKP7wTqBu5A76PE6cOVzKBTi7Ufc9zebRtCGunmZJSpyweovSoHQUAinZITqgCbgQUs1UkPlzUzOKg0cUu1YyYyQEVTVqv8J9RWggj7oSSglRF1d5FK7VEcTSEqBUAAfdc3UXBNO70iilZyZA4UFFSwALbVJdKRZ7eb6RFKnAlLAcu1HOxa9LxJPAVVILUcXsW7vnDDC4VYllRQA2jpoKh9zWC3SOrsD/ccgcFIBrQurdvlSBMZNSyQ9LfjTug/F4gFjUEABr2o/cNBCniak5BkKiX11DX6eUdBW7ISiiGaEg5Ul6liBcGzvrXXui58I5ZSCkunlSa8xJFgCa3vFCkK5hu4/Id9Iu+Bw7NR1KFnsxcq6io8m2jufCRXhWRqMQnUZVChceFmiaRPKVctaPZ/AaxBLwgd7KoE9AatEs2SAkmWDQA1LgnKKuxLH6x5sp5KyckGTsQZgKanNW7OdHjiTITyk2FHcv061aBQlYSHZR1SLgXDxPh54UCbGlxU0sNoopPyUjJ36ifEykzM2VRCRRjamtPLyhcvApJsT5weJrBwCHu1iB9YAVh1LOYZW8B845/ZhnUhGf3SP51/wBqorw/dH/mK+UbjI38ev2T5P8ARBL9yX/OIv6v3KP5D/8AHGRkR+I2gQ3/AEQ8RvM70/2pgcfu1dx/tjUZEh5eRPPv4j6xPjfcl94+RjIyKPaJkSNP1tCrF/vE94+ZjIyLcWwS0Kh7o/q+kGYb92vuT8oyMjXIgtk2K949yfmmO5Puq/lP1jIyJMp/IfS/3UvuV/dBcj3Jf9f0jIyMM9s0LaNfGO9PzVGsNYf8yX9IyMhX9QJbNYn92f5h/wCMcSf3n62EZGR3k57GvB/3h/lV/aqOp37w/wDLR/4xuMiH8n+iXgSSrJ/mPyML8R+7T4/SNxkauPYoTwv6p+SYa426/D6xkZDvReOhJM9494/uhRxX3l/raMjItxbMvID8N98eH9wj0nhP76Z/KP8A5IyMhPiNo08Gg7FfH4xoe4n+aX/bGRkeVLYJ7J0awun/ALw+HzMZGRTyh+TSJpv7gdyfmmBJXujx+ZjUZFeMLP/Z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8" name="Picture 20" descr="http://berezinsky.by/img/zoo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6318">
            <a:off x="5803757" y="942213"/>
            <a:ext cx="3089991" cy="1928826"/>
          </a:xfrm>
          <a:prstGeom prst="rect">
            <a:avLst/>
          </a:prstGeom>
          <a:noFill/>
        </p:spPr>
      </p:pic>
      <p:pic>
        <p:nvPicPr>
          <p:cNvPr id="17430" name="Picture 22" descr="https://encrypted-tbn3.gstatic.com/images?q=tbn:ANd9GcQfXVmJkOdcK1OoxraYNGJuTIk_zanuXZvOYh7P_8OcC3J-NJoLJ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286256"/>
            <a:ext cx="2460642" cy="2214578"/>
          </a:xfrm>
          <a:prstGeom prst="rect">
            <a:avLst/>
          </a:prstGeom>
          <a:noFill/>
        </p:spPr>
      </p:pic>
      <p:sp>
        <p:nvSpPr>
          <p:cNvPr id="17432" name="AutoShape 24" descr="data:image/jpeg;base64,/9j/4AAQSkZJRgABAQAAAQABAAD/2wCEAAkGBhQSERUUExQWFRUWGB0YGBgYFxocGRwgGxgaFxgaGxwYHCYfGBsjHBkYHy8gIycpLCwsFx4xNTAqNSYrLCkBCQoKDgwOGg8PGikcHCQsKSwpLCosLCkpKSwpKSkpKSwsKSkpKSkpKSkpKSkpKSkpKSkpKSwpLCwpLCkpKSksKf/AABEIALcBEwMBIgACEQEDEQH/xAAcAAACAwEBAQEAAAAAAAAAAAAEBQIDBgABBwj/xAA9EAACAQMDAgQEBQIEBQQDAAABAhEAAyEEEjEFQSJRYXEGEzKBQpGhsfAjwRRS0eEVM2Jy8QckQ1MWRIL/xAAZAQADAQEBAAAAAAAAAAAAAAABAgMABAX/xAAlEQACAgICAgICAwEAAAAAAAAAAQIRITEDEkFREyIyYQRxwYH/2gAMAwEAAhEDEQA/APlran5b5ncaUau8WOST7mtFrLKNuLoVJ4Pkf7Vn2aMESKmnkchpdG1xoH6020vQ4YbvF+1GaXp5EPGIkDyHlTJWldy8eVFsB5o9GiYCgUYbpUSoJXvHMedVbM040ekxiKXWQbdFZsrcskoN4jtyPX3ofeFTbc+r8Dg/vHei9f0t7f8AUtHYe6keFh5eh9aXX7huqNylCMkc/lQjkMlQJqrYa2bbj6uPfsaxOq0zW2KtyK3Fzx/USCAOcT7edDdQ0S37cR4h9Ldx6H0qiwTizJaF4uIf+ofvWu6tpwGwSKzN/pbW7ird8IJHi7RPIrdanQNbCMviWMHngd6E3kokAdCKIWDwxI8J8qW6+9LtEETM96IvruOF2z+c0FrNOUOcHyoiFVtpPB8z7VPUkLBHB4HrXiXBwBNHW+lAJv3EmODwPaiABsKYJcT/AGqK3AoBJ4MCiiQe8+tTs9Fd2VtoKKc59KDCizTan/MMedWPqN+EYKymZ7n0oPU2goJg4ORUrIgg0DI8u6nPE1XcuTx/vV9zTTLLQepUqZGezef2ogJKs80QunYEGZnPpQyN6Yoq5ea0PO2eO8VgHtxzOVgVNbpgeVWQhtBt7byeDxFQ0OmUN4jjzoBR7qtWpMckLApR1HSXApUrj6qe6W2huDd3MqAKv6xriD4QD5T+tBFNGc6Ff2gz9JOPen/V1V7at3ApP1bR/wBLeMGZgVPRdT32SCfEP19azXkyFRubi0D+CpBSNsjLeI98Ub0+6isA4lTliBMVYr2i1xl3QcAEdqIGLzaLmR3Paj9JomUjdgGvNNf2n+khPvxRHyHcy3cTHlWMiZ6WjZBAn1r2lTaczgn9a6tYTX6hd1vfgmIA8570rtfCAWS7HMQoHnzJNXP1Jf8AF2kMAKJMnExiKaJqNxLcicf60iXVHnz5eSMVFYFvUNEbVsCydwXBU958jRGkhV3GAoGR61K9AwPExzA7RSDqXT2UgqWCuwlZ9e3pWi7L8XI6qRpNLbDZGRTWxaURJ2+tZqz03Zncdx8jgU38UZYz2nNN1bG+eMXkN1j3XBXBTzpTqSsyRt7ATBrm64UO254fbg/6US8NAjcIpEqKyygRyFg7RPkeR6ivHzkYJ7ioFYMFSAPxc49aMsWDsxGTIjj3p7ESYp6ho/nLsf6gCQfI0J8NfEfygbd0kg4A8jTbWqCxnnt5Um6j09TcVmkSYx6VnT2UjY1XXLvOyCe0jNCdU0zgqbiGSME1qujdEtmL5ggCAO5qfU7AvMQylYGD5VrSwajFafTqg82mpXjuEE+selMF6YVYjxR29aKtfDbN32j1A4phRB8sHvAphpkAtcsCDgA1X1HpZt3Ng8WcGqflsPrNYxXqGO3JkNj1qmzugEn0iirqKECqfXNCDUnemyeCGPb7VgJMssaiAQD371EbgNwG7/NTjQfDPzhuW6hIUnaDn71Z0ZAZtgbzkNHE+WaXshuomT0U5/KjLmmi2fBzxRd3TkOEEKDwIyIzVpstgs64OYrWahJ0tIV/m7mC8RXWrviAkhDEA+vnT+5plKkqsY586U3dMBafA961hSK713aZXJB5HNH2RMbsz38qUdIugk4lu3rTt0kAEDzIoozBtZARgBM4pF0zpR8R3cYAFPNSrT4RK967S6UDd5kzQMhbpdC8QIGc0z0vRFAk5qxxtMn9/wCYpZptY1y/IZxbUSACQGiORwRQDaGiqo8IEdqrJ2P4vp4xVqCTJFSuWQ2IoGInqVr8Nsx2xXUDcRQTg11EwBrunm5e/prJCBjHP38qeWLd/wCWoYAQIiR+tAbr+lb5qfVcGd2Qw9R6VadU7LvN62LnDIFPB4NB6IcnHKT+qwGppyoxHPiPf29qj07p5Z3uXGMA7VxIFS0iMwO9gdv+UROJpzZYIDA5EkU/Hx5s4+SfXC2DfLA4E+te7/OvNVjxLkfrSfW3WKkmR5VSUqJw4++ynrWbsj0HE0/NuV7iBWMbqLpcDrB9GEj3oyz1nV3LgVGUbs8YH51LZ6qVKjRjSMR34zNCC01pvBlP8hOJ8x5VbpP8YBFy5bdQO65/MVWuhvtLLcT2IkCtgyTsvuqHhfCu4wSTkULd06hipIKD1k471E/DyOf/AHGolhkbSBFH6ToFhjAcNGD4ufekKf8AC34dGZVgbYbAJ4861h1tsAkkVmr3TVtWz8oAbT9I8/WhtJdt3GK3Cd3dTIH2ovIBn1C3avMDuCkdu1U3unNsIF0x2ijh0ZCo2CPalvUNPcQgZA8xz9636QAH/g0HduJaK9u6QYjtzRIW4PxtmvX0VxgYeCOTGKYUS9U6fvKsIWDBFL9bojaTcs71bcBGD5ind20yq28qQeTxROm2m3gzPnQbGSM98O7luNdYbd/bgUw0GkdGu3LbDxNIHtzRupvo0LFdpkjB7eXFLsZgDo7tvIJYetF2NGGWW8Ld5ox0CyxMd6B6h1hAoKgMW8ufvREv2d1DqpS3sXxHgefvWb02rJ+ZMk8ego7V9XC2pgB2x5mgelWQ2VJBY+IHimoIZ0rTkHccUxv6kAEjk4o35HylnDFsQe1LbxFuSRJJhQMkk9gKFmaCLIO0CRxJPYVn9V1J5kbREkTyRyGI7COJojW65iChLW15cwC2O2Dj2oJmC7Aqxu8TTkkZ2hifPy9qYk2Vt1O5cENDAxAgZznjJ9qcdPQxOz5eO/0n0AORVfSbPyrfzW5uAxxhf7En9qP/AMcq2luPwFHqfLE96xmryTueI+ERPl2onT9SW34SuP8AN/5rN3via4522rcScTJP+grzUaN7hU3CSSJC8KMxxQoZzo0b2rZM7hnOSK6sfqdNb3Hwx/4rqGAfIg5C4IW47FZ75I8hPlReqsSWYhQAVBI/Tir20Gy+rBN1lRLBjzJ/nNAJqfm3ntZSzvLsoMmBwJ96FF7tYNDp1AELBjmKJungeQpOl8pdBmbWQSPXj3imj3lMQwk8Cc1aMlR5nLwyU15BrmoMY5B4oHqVgOhZcCJPpVkpckM7owMAhZT7mirXQEUDfeNxW8jC+1S7I6I8DMz0ewrXkVyIOfSBWhXR27eo3WnVVKGRPceVVfEXTrdr5YRVWZg/2mkRtHKlSBEia13k6qNHd6gHTwv7D9KH02pIxGPf96p6O9t2kCJwF7CKhrLRG5VG8k5jEfelvwMohOqZFM4aOYqPTdKpb5qeHyj+9A6sm3aUXRDHj29+9S6P1A2yVid2Vpo6Fkh5897aMJkseeTJobV27ijI3t+1EaoNAj6v0qn/AIjtMPzWFGWn+J7lkIqwQRmREfnVV/4guFxMsCYIiYny8qGt6m1f4IJHImrSVtiMSTJg5rJGseWNSpJGQV8+KpTrVkl7auA3fNI72oJDD5oCgcj6vas5f06ON2VIP1dj71jI02otq7bd4lZIUtgx50MdObgnftWeF9PIis3q9SS2xVmYAYAyfaK0ek6Xetpk2rU8B2z+Q4oivBO7rVUhVEnzig9XrGSYcD2Ek+/lU9bZulSdysQP/iMyfbkUJpOhh9puk2175lmnyHahaoKyRXUNeQqrneCPxSI7wPOqbbKQ07iJiSeT6CiPkLbRiokIWHluHE/90UNe1NsMkyFIxA+ke1EjJ5Artg3HAIhRj2p/09QqgADb75+9A9XsqCny3kEZofQXCLkQYOPL70CsXgejUZ3H6Y7nypU975+ol32BYI28jyj1oTVawIAgEgfl96CS4XuyMFse1FLyHY31Dqw+8nzYmQBJ9cz617vQXyw2kAACe23H4u8gwBzjzoa9bNrbuO6CCM/nXuosjC7STJJacSTJPqOPyoklHJdquogtHI4yQYAOOMVy2fn2ACQgElSTMwYggce9LNVpirQF9JFdZ1bWyVBkAkevNYrXoa9P6LsaTeSV/wCoiPUbhB+xprZ10QGu2rk4gsd32IX96z+k1YZj8xlUYM9yD2A4o3WIbZ/pg7mX6sYE5g8SfIViDi28jgaBDmfzIrqR2te4AG011KD4x5fUjdhijEkgjGewIPFZ2zr/AJF3KgofLy/c09Fi5bITTvcUEgOHgiZkH0EU71vRLd23tuBZzBTmf80+XpQivZ0ymo1RkNMrqd48VtjAg8ScTTBNrMG7gwTVj9H/AMOi/Jb58kh0ESQf2jzqgMqiC0NwBz6QSO9BopGaaHOgIdgigsWOFAmfyqjq06dAr29pVyrCIgH0pl0jqKdM1gZ23CAQQAPqH4Qe+c0u+MtT/i3DklBdfBJkekn1qKvt+il4AdMi6m1ctmd0gr3C+x7Y5qvUdNW2AAHdiIice5J7ChelpcsMwLTHhgenemlrqBLiDPnOatVLBLINpegMiElhA5j8M+XnTOx0khJQ4Mjd516sk7jEcRkTQ134h+RdlZIGGQjw570rUnodSrYV1Do1tkQtkKOO1ZQ2vk3drZUmQfKeIrWWOoteIlQimc9o/nnQ3+APziTbhRwTBM94FDj7LYeWmrRHT6kcMGHkCCP1pd1hN93aTtkYnFO/ku31lSI7TM/2/wBq9/4eGADDdiR3P89JBzVDni5PwY4afapK/XPA/Kirdq4jBjho5bMTH6VpbXRkGQCTJn2PHsZ7+uRg14/S1KkDuCAWyAZkT3icek1uxTqItVoAnFwOWIgDv3M09v8ATkv2FW2UQx2z270tHRyBuXkxhoBUHEYxgyPypTZuHT3QZIM5BOI7jymisitUMvhTV7LrWXUF0DFI+qRyBPeMirluae64ZLrC4pylxcnzyaL1fw8uoUam02xwJweSOKV6KLivqLixctttMYknEx50HWxHjIVc6GcuOC8nZ/qDUk6h4wu0Y4Pf8/Okmm6g9tiUbBbAHc+1Old22l9O3PK+FpntJzQo1YE79UIY7QSG/CR3Jzx61d1jpwGzbE7YIOI+1eaS0Dq9onYHLQececepph8Shdqz9cmPWnIvdIz9tdpG8Y/mfanel6azrKgg/wDViZ8vOvekdE4YtuE8YAn71prKRnnjEeeIAWCZOIH5UrZ0Rg3sQr8Hhtu9pM5AAA/OKL03wlaQbtgaBPJ3cwZEw2fLzrQX7AtzvIYzGwMdobJYsy/VGAFXapMz5VEahvDKrsbtsAwRJAwCOOZHHOKRzZZcZm9f8NowP1LxmZETyAefYdyKU63RstuGwVaDtGDPEetbt0QEEncDlZHjX8JhiciRhiJ5maoazaddrLI25z3IkH3A86ZMVwPn2gsnftYYG5i2QRtEn7zikzDc3ueTW3+JunfK+Y4/Gqrjjcxlm9CRE+tZAhQowQRIJ8/Mx6CPzqkSbIvpGJJAkelPwjXNIrEw6GIPJFI9NrmRywyO49Kd/DdkXXuRhANzE8Ivf79q0ro2hnoeivctq+0Z4knicfpXUDr/AImufMbYQqAwonsBA/MCfvXUolsYaLrr3kIkbYIygECeznv96Mfqq21Cq4LFY/7RGDHr3pUnTNRdsOXRUFtfmS7BRjIAQcyO1Lm6ssFmEXDEgAiBEAAcCkpPRd/XwUamyot7peNwyAdpJyw+3+lQsFiJspic4wcY9j5Cmtw2No2hgHwVbAntzwZrzpur2ttY7BuO9YjcIwQP0p7F2PNFq7d63Ye8oYsrWzuAjch8zwSM0r+KrxLW0s53TIXjHHoKN0XTkvWms7wDcJu2o7OnKie7J+1Jen2Hvbl3Oig8sBA9BPBNKmgdPtdhWj6fw3zPFElJEz5eRFXJp3PCjnzAgd8f3qFvoSsNgMZ4k7jjuf7Cn3T9KqJCgj2Yn3yTMehNC0UyRsWwo28jnJj7Z5FTa2MHjnMYzggHy9DRS2BwTPp6fYzVuxYM/n+XtPHel7D9bANv4eI7DHoRjnFWWQCABnyAP7Dsfar7mnEcE/oP0NAXrccY/f7eR/Sl7G6hVnEjH5jz5E+32qaEY/bz/KQftVNmSP7x7+dEWwY/h7eVbsMkTW0DmYP6T9uP5k1TeswTn8vT0/MVZt9OfSo3EmlsNAbp/v6n0P8AOKD1ehS5G4Dn9dsfbn8xTB09x/P1qlscgetMpUK0Ir+mu6cAodyZJHov+bPtxRljrCXLDsFAKkSI79vejbqzjjEcc4yD5/7RQtvQWgSGXaWzKOyhsz4on3qlpnPKFi7qbqiLttgXWjc1sfSOTBP4jQY1/iRVLO4IgNJNF6zo4JJ+Te5M7LoYc4yexqdj4cAXcu5Lh8INwrCTwSVmMd/WmEaYBor4S/uOQd+4D1nHvTXpulutt3sCJwTk9yBJ4PvU+ndBS20sxZh9I4QYyZU5NO0tieZbAMzP3P4p55PvWboaHG7s9VYEd+Z7/fOTRuhf/l3As/LuoxA5hW3eGDj2OfWKqtafsyk+QJgzHtiruksyuI84IyPz2/T3z61OzoWCOr6YC4Xe21gSXUCTuJ+kTgmRkn/NROot7SAsbRwV4kDtBOO8EDipaq0EeSu37EyMxxg9/cZxVoYPgeEGImYPad4Eg55IobKYE1wEx5xHvmfvmanZuxIJ5YGTOImJ9iY+4pjc0Q3LJUE4jv8Az+9Jf+PWHu7FW4PH8sXCAEZu6eakwTnyoRTehZUtnnVrLGy6Fd2AUzBEHcMHnO6O4ANfPeuODc8JkQPb3r6rqtKVs22958/DKye53LPPEGsa3wf8y6XdotqSCF+tip4UGAoYRBPnXRFnLyKnYh6F0l9RuVRCjLXG+lB3JPc+lNOs37Vux8iy39OfER9d1h3Y9lHlUOstfciyLJsWVPgtiNp/6nbux8zS5elncRBJHYCR7TRFVeQNNUoA8P617RzfCl85Fsx6lR+5rq1oU3GtYOjIMEgAGPpjG77VlLvSFFsghmvAmWBMGWAU5OYIIPvW5s3rd4AgjOeD34+3vVF/pcEyPQj0PaPyqEGoqjsnFyyYbUXmsuyN412wQTgTB8PtxU+nXle6pediyGYiSARjPl+daXU9KDSHUGPEGieY3CPtP50DpeiC04fcdqzugiYOPy5MVTsqJdGLluojnYwdZ8InxgdsnvHpVl/WC1NxVZlLbAWxJicUN1npxtsLoja30kxkjBBA47Ypp0fT/N04VxNndvC8kkSDLfhUH7nGaDrY69DDQhbnjVg0R+vaf7Gm1tZ59YHfy4PHPNA6OwttRbA+nt/PemFpsRz7d/b9qRjLJbbQDn9wP2q9WUdl++W/ahUYHM5PP+kf3qYufv8AyfSpMqggsvrnkfb14oG7Ykd/7/pRSOe0ffNVMh7zHtMfagYAsoP9uPOiwIEZ9+2f3/2qs2YPb9attacDJ/uf3FYBEqDkT9s/tXk/zv8ArV5WBj9BH61S1puYx55rGKZ58qruW/ar2j1/Kqmceuf4aJgZlj/T2OP04qu5piPXy/neiyJ7H+faoCzOfXz/ALDNNYrRDT2hEyfy/OakVGMGfcTHfnmfU1E24OMenl+de27gmYJPqR+/FGwUe29PtaZ57Sf5HpTC2gUcgfl/bM+cxzQpJ5bnvzH85ou28gYk9smPTkSR94FFsxetkRKxPkDg8H7mPavoXTOjaXUWle2oLLh9xhiRkznkc8VgdEksQImOe3qfYc19P+GekhF3+EzABHJjE+X5UYPIvLoG+IuhDUWghIDiNjkGfQ+EiKyev+Hn052BvqgYDAnnnkEzxX0HqKgpOQN3Iz7/ALY96+bda+Oxp3Kup8LEKV5kHBGfE8QYFU62c0ZuOBZ1Tply3DOpQNEHafyJ8/elo6XZ+YbzLFxvxocE8M0ANtJwSYBnyNaa1/6gWr/9G/eIJGEulUbMYJUEAwPoeDmT5UIOnFmLIBcBPKw2YMyQQV4xjHcRS9XHReM1L8i9teCq58LYubfDEdwOxEA/n7VgP/VHp6rqFe3/AMvaqyBAnaDxOBJYAHiI7V9GfpSC2Wu37VkkEWwx77fCCQBOYxIPP3wHxb1cOu0E3NywxMsm6V27WIEFYjMxmmipLYZ9ZaMdp3dTNssR65Htg0be67fAll2r5qCP9qs6XtUXTKyigqJxO6DP2owfEawUcKFODGfvRb/RPqmAHr97/wCw/dc11XNf00/VXUM+gdEP+n6u63/MMMx8AA+pSYDLtwRgg+UU50/USMNkdjIPoT5D7TXzs9au7Gtg+B4wRJEc7TyATkgc0b0bqK2xAJGYAeQpB7sVysf5V5pXAqpNH0W2UJkNj/tPtmBUrvS0OVbMeo/Of71jbfxGGMI21QfE+2HM/hUHAJ+9ONP15dszgYyZJnM45/Wk6MfuvJPX9ARgUcSPT+3kao0vREtSFBIOYZifb0E+XpTAdYUwPPvj1+8D+1eDq1sjBmP9OPetctGuIP8ALzngYn3ojZPucfl2HbH5dqHGvUxH4hgd47t6cQJoncCAD5RH5Mc+v961MGCvf+vB/UzP7+lSDE8GvIHv5/2HH3qy1a4Hnmfv3jt/4zSMoWWcjMQM95/TgUfotAbhCrktAAz39fL2+9HWvhx1trc2hkkTBjdE4kTjdEx5Ed63Xw30BEUPALSckeRMGP0HkBRjG2LKdIy+q+AnW0GXxkEyAM/acf8Aillz4XuKpJQx6Dk+nmJ7+fFfXSteBKq+H0yK5mfF26aQIKnHvj8hQY054g+vI/evrXW/h755EEAd8ZMevl6Yqo/B9nYQUE+awP2GT71P45If5UfIzpj4s8ChWA8x/PXtWq610jaWhWUD/OSW/IYB+9JV0W4x3+/9xSlU01gVsD5D3ir9u0cGaY2+mXOMseABn9v2oTU6JlaHBBB7j96xgBlzH8/fn1qITHHtwP8AzRT6cDg/zzx3rxLcnjjz/n61gUVqvpn2/narPl+ueZ/mKJt2hjirWgDjFYNEujXQLgRvpYgH/eO0ZP3r7Rp1VUUJECOO8858+TXwxOfDz/rjmvqum6rb0thd7DwLnEEnmfUnNV4kc/Oxh1fXpZXfcMD1OBjdiY5C/nX5z+LviD5l5ykABmyOcHBB5AgjHn6Vr/jPrx1rCSRanCg8AfuSJ9prD9X+HVCF0ukYkK8ZHv7QM+lW7x0SXFLbEjsp3bNw7Lnt3BHc+te6Pqdy3hWuJHBRiCOOwORUn6a1tFctAJyPxLIwWHGRQTjv2GJH6CjsNDjXdfvXlM37l0TncTuHl3hh+2KVnVO0LJIwI7ATwAfWmOltadbBuMSXYEQePKFj8Q5zSz5y4O3gEH8sfrWuxtHf4hkLLH1DaZEGJq6xeQ2irABgYVgAQZP4jUb7fNIY+UfcDA+9VdMSbg8O+M7fOPP070ALZFrCgwWEj0NdR13WW2MlASYnJ7CK6jYaH3/4W9xrv+Ge1ctq3gO/a7LuCo204BYsBB4IJ4zRXUPgB7Xy/wD3Nou2dviIXwjaZWRBcldxAAjdMGaB6dr7iSzkMIhWYwW2kqE3AblXw8NxxT7Q6wXdrOoMgwwuOFJViDb2kyxI4I7DiBUX3veBlOLwZ/TfD15cXIZipZFUhvpmfGDt5MEAk0G76hEJDGVw0LgTwCezR28sGDWt0PUbT3AES2pHHyVgKY3D+rnxE8ZjEVfdvbSGuW7ZC/S/1EyPxQCg75kLxJmmTZsMyXwxZuXtVaDhmRmIO07eFPnHAg4496Y/EKkP8qyzO0nymJ2ifBEzme25c076t1Fb1u2bVpbTIyv/AIiRI2yBC290GY+kANHPeg9dqHdWAveMSgVyVJJyzNbVNqsZAVS7bWg5kNWrNgulRmU1D2CC7DxNG0EcAQJxKrBGDBMcDvt4BWVI7HnH871grFsLgbTuAkOhgEnbAY8T/m77T5U3v2r2iuFGX5ZChtpM2zMgujAlWU/hIJBmMEUZUwK1o0qn9/8Ab86K098KwI4GeYPmIPbuJrM9O+J7ZPjlcZBk5PfzGSRWiQI6+EwSOCQMRBhpzGc+9RcWiykjd/D3xLa3hFzCguIO1mgywB8iqj71s7fWbewEEZ7d+YIjzmvivT9DcDhgSAIMqZx5g5WINOLXU9SAElpQ/TCqcGQB4fqPr608ZpbJS45PTPoFz4xtbyu4eES5kQOyr7tn8qqX480x/wDlWdwTngnhT3J9BxBmMgfFOs9Dm4rhrro+5i39NY+Xl9wJ8LjIII+rild3RWQk7mRjJX5kqSJ5BiJjwkep86qpo52mtn6A1Xx1pkMG8gPeSIHuZ59B9yO12m+KrdweBg59IgYmWYGBjsPOK/Nw6aQVJ8Uxt2gljPkvDR3g+1V2tQ6yFe4CIJWGXbHZpng+dP2TAot6Z+ldUtq8sGAPOI5yYJ/c+YqPTOh27c4lewJx37kSe/p7V8D6X8W6ixcY77rMMkOpYkcjLTtOfLv9q+gdH/8AVO05VWDISYM7jEDJjntx+gFL1i9BuSPox0KiTbRA0YgDHrWc+IehB03C3DAZ4/WKItfGunaAt1JI3cxAnbuYzglvCqcn86lqPiK22QwI7ncAFMSIUjxknEcgeL0pHx3oMeVowGt0RUwf7/3oMJH7dq1/VddZfwllLDsDn7k/3rPXNIA4gggjcv3OOOR/tUZQcTq4+RSYvfcBiYrrl2R78fz9aZajTY7n18vKRSbVJBx/O3FTLtYG/Sddp7Nr5moYA7oA84gnB7R39RWf698UvqH3HCEQqgzETHHufzrMfE5bcpLBhG1RAxJyD5/wdqBuXI+WvDKTuYGMkiF3DHhET5Fj5V1JfVHIsO2Pnu4MyWMxPAjy9aEvNAl5KjG3vPnnt2rtP1MGCoHIkNnxZ9ZJwaLa78xlURtAlmOO0knGI8hNTaorYE1ktaKGYMSfvMA+mKQ3FJEbOJk9sn6jWvWwr2F+okP2EyMEg/lRnVrK3rItofCplIwBI+hh+YoxnQJRvRgHukJtBOwwSOxPE+nNDgU46l0trcgDwGGUYknyI9IYfar9JqrTMpZFsupEbQdhPmwaf3qyeCNCrTagKcgCfQkeUj2q7aGAZfqH1AAz6GBXdT0/9TwtbbccC3MD/wDk5E0dpOjuBF4iyPNztgDjA8RniB5UGYWHROMR+tdWgPStIP8A9m6fX5cfoTNdWsIwGkS/bYsWt3lbYGYqgugiUVifoulQQt7h42tBIJG0Gh/qOl1bsrgpdRhsx9XOCAJmOO/nT/ixbaWV96AIxiViTCkTEADj0iBk1w6zlBIvpJRVYuHVYgAOw3W5GBDEHutIrB+WCk3SjuFAkEEMLilcEscthyAYn0PnFEPriE/+obNu1Q24gncIBcbp3yZzD4BGAPctWZXaji3mAShdYaQWO1QTIIbiB2ojU9PRLY8Vt5AmQJXxekMSQ3c/hPnRB8bYPqOqBo/po5LEAuX3eISFIUgMgIwcwVzTHQdPs/LtXH1QR34Xa1woAGG7alwMkEFRAYwAcboqkdRCkuNyg9kkGOIUtLKCPaPI0u1HxGYIRYB7yxnEdznMczMZrZeh0khgoFjczPavgBdjm2xC87xsZYLEQDI9jM1FdWqRudiN2/YEChC2SVZm2228wBBECMUt02qDPD3LkFdowJUmCfDxGCBEc1cyWlKl8tJO0oMeIEbxu8RgxtIiIE0a9mTrQwF8MFRLlrYSWzaTduY58bKT2/GYnE0v0T3bd5lLOslgqhBBbdt2leFPAgYkjPFQtWl2kAEEEQ34Qdwghe8icdhNMdHqxuCm4d0AKzqRM4P0lojwgEgnGeaGhXKwLp3U7mnuABmUbSTtZhIzO08EcwwEc5phe69dJO+5DESC34gxmZnBzKg4FQ1Ks91FKoLUqrstxdjEDaU3r/y1J/zcTJgcOFTTrbXYlxFDwSy2CVJyRddTuC+HAcRjBpZNehowvyLtT1Zl3BiDIBfduLGSCZaPCQAMkSTXmo1LBFcBQsgnaFZwDBXfDHGRyIyAc1dd02kgBX1RZjLNG5ckztEQ5PngDEE0EbNu0S1tm2k/0yyw47AN4igLeLcCT54IigmmTnDqg4ahyflFQGJDqSXRmAlQQygw48SiVyJEYNB3NHez/RWMEn5hJYfSJYsFERzGSY86uv651KzbCd1AYtOR8w4/HwWUxthm7miNaVuLbhkRY3oSsGJbkSJAJABz4SYERTW0SjKnoqu2yk77gZif6mCQs5BO0EsSd2054kjvUf8ACXGIZ0AAX+mGOcHJBXBXcSYHJ7nih9Zp/CCGIO3wqGU+GRhYXmTyT5jE0R068w2yWtupXIbmQWYncZABcewiKA/yYsst3bcR8196kMDtGQMNg5+YSYB8MDtwKs0xVuAVCDABXd7ON31dxuIyo4E1Xd6VJ8LmCD4Q6eIfieTMsRIMjJHNUt0duLaAAqJYbQGjwuVBMLPIHnkVr/Yzk6wiu/pQOXCgyYTIiQQSCSx7jJ3BgexrQdJ62QotmWVRu3kjgjK+LO4HknPNJ7iq8Sg7E/58kkEkfSx3Z7kjyoZdSwuIgyVTBBbIGFlVDfSJJWMzzxWtvAv3WT6LZ1aumYHuePTHfzFKtda5HkD/AD9aSXtV8q5bCk7tko7cFwCQhJ5I+nd/2zzRmu6sWNufAXXMrOdu4yMkEeeBUnB+C8P5Cr7GV67cuLcIiFYRuiZAjBjsM17ptAxtEJbCK2TuZTJU4w3iU7ZwPMdqY3rS6m4EAPaOxcNIaAT4gMcZxTHovRbbhBL/ADN5BfLK0sSilPlk2jtAnz71XtSFUoylQnt6C4pYvbVcQxJ2qoM7SSSYh8SSA8xMio6fULbV1cEowABAJtwfMiCJzAJK+RMUx6noW0To/wApF+YGBcXjsdYkwjSewUqSwwIzmiNL0Y3QyXT8q4UDEMlx7e1wGBdlBa2w+oHaUg80G/Y/VAmiuHbMSOZWYheSqGGAHeJ5mgOpdZfapQi2hnxbJcgnM+SyMd+4qrXOsQ7M9xPArqcHMKBMMqkeYjNT13RlW4yBluw203LZXb9PMMPGq/5xhgDkRWUEnbA5ugZeomQSAWwd9xScRA+j6BEeET3NR6/qhetKUSXUn5hUGFAwsz5kkk8cVQNKFiGJCMIzEZBJHkMzniBUr8i74CLcnDAwignPptAI8+c81Sl4IOVlWk1qhrXyyVZFkmFiefc5J/SqtXrc+K1uP+d5LekmYNFazXfLdlKKwK4JSJJwWHBAmcHiqhvZCUBC7RvEySvlxkSCfOaw6dnt6/JkwZzPy57ehiuqb6wWzsUiFxyP9K6hQbHXVdKG+Wgt2wRiEbcHhPpKWztUgD6oDMxMjM0sv2kZCQCWxkmWLTAAziQD91EUW2hZbcLqLdwJztU8sIVWBAO05G4Y55onptr/AAayVLO2+VJESsKpzPhhjnvtxQ0hJ8qX9i3R3V8auWCFRc2KQdzEgTzIweZ9/KrQHd5ZQ6rElkHhBXJ3KIAEZEYxNQ1iwz3EYbbiFNu0Dbg+EADEQDuGc5yaH019EuG2GDCfqKkpgiCFGQD3P5UaG+S0GWdONzLJ8Jjw/VAHZuDAM8eo4qvXC183fsKwYMsFSY7mCTAIPhGQQaJ0ly3Ltcc722urKDJMMdgB4mck+QqjTam4zFiCqgrhoUQ0gZYERM4nk81lgHydgcaF7RLMyiMbiCB6ADmSDz3qGm1CAEhZCsHksJI3bYAiczHmCJo63rVtONisFDq5HC/SchxkgYwec4obWGbYT/l5WSoO0mZjHv8AizK1rM9WQSzbjeAbiDkSTySBI4B+kD1p5aHy1kqNpyQ6KxuBp3ttRGPdRyI/OAdPbOnuNFsIAWBLjcQpMAzMsF8OVHvV+0EsFJtbR4VVmiZDKwjKhsyDzM9qDE7e9EgpZuH+WFILOQEaBJeNoBO3bAg8fUYqlLC7jtAYeFQLhgusllYjaDtOG8M4UYpput/LlghKDhSCCGgxJ5Xfn7nvQmqv3LjM6C2qgZmCV4wrN+KB9UZwMc0EZcieKr9k9Jq3s7y3y13hSArIcAYkOREzH2wKA6hq1e4skFvCSSqFTxuInnI4gZFFpqHVR8swSAG2KJMAywUjaxELMzMnIoPqvWQpKstu8ykyxtkFQQNviWFkGc7c+tZLIXFP+yq7pZY5OJhVQRPJBA4wBggnjEYqF3xWwG2DaPBCCWgg7iSJde/rBHpV2qQW0tXAjWT9S5ZgxjzkKsBQeJzRFuwGsA3GHzLzblkNtS2ATCqMuXbbtAxAYnmimK406B7lhlG5lUWlfawjxZPibapEdgAOJGODVXyb10sxUgKpyZghchO8txg4zJonQjchWTNyNykGFkSrJIweFHlzRuhu/LJBRSqEC4QxgTyqscOxB555rWTcmloWWtYPHbuEsu0GD4Htn8Syx4IMEqTiDHNMOmXTuKIgW59bgmZBO4R54jI8xVOqO2+xFsC7IALLK8xIG4ySCMkSB71Gyuw3Lm8+EwoUhYAyxI2kbfJcGB2rML+xJh82221bO+JUqCGeDuYIGwG9Qd2cild3o923fNlFLtcIA+Wr8nIVCs7v1xTH/GLtXYWVZWFI8J4DBSJG7gyYM8Gi4W6pZbzowc27oLlUIZmVLjSy7BiGQ8+Yop0Nx3deBPrtH8nAug3GAgW3ZhuHKtIG0qRjkAgjMTR+k14Cstz+o7SeynyYh+5HOec15d6bbR53XN53DaNoXGNsjdsEd5PAnmpW9EAAiXCQYYlBIlm/CBEDJWTMcA5itaoo2vRTf3hci4LoYkuCHDKZAlgBAGBB8u1UDWXeWAQKIJcEIYEpJUYckmD6+VMbV99w322wCAIUAghYYtcOWgcTPvR1rQaTV2bs3rGnuSGBuBUBIEQDJgdoAM+YjKtpbFguzwAWetf1kuOfmfKXapkMVAhv6ZJ2yJIEhsg5GDVOs1l27duag3bqte8JabhVxBwTzsG1Rthh5HBo/p3wqFDmBdV7RRLiOhVWJ3712tKABChmYLjzpXqLwdC4eXR98G3hl2wzKATDI2GExkMO9ZNWW+yWWV6SwzQpVQzKp3EqwK5Ihp8IMGTgADMdiRplFtGttIkKSysVJcncFAPiQZkwPSa96dqvluAEwPCWjCq8TtFwkoTIJmY8TD6qpHzktv4W2EnbEgGdwaHAjcVVufqA4o7JLkd0CljtYAbgpneOCYIYyRJBXEc+EGM1XcsAqbqkrtIHiUjkY2NwSFAOdpo/pbLbIF0XTagNNt1JXdA3BGgOpBAO4AjGaM1di1p2/wDb6j+ncTa+3cIBaNl1HiRBaVORgztBNa80XpVZm3bBDZUL5eIScSYkExMGrm0u1RBaSJBAYhQYlpxMggSo70y1T71CXbZXacbFJNvdkhlaCQWz8uY52xOSOqaxvlK6lHUvgplbZkTKFQyNkQpHnyKawUjGfK9K6ncE/SgYf5tpz65EzXU1gpHur60xMKzQR4siZ4MMFkr755oy1fDALt+WAShCuewDMSczKya6upWiNKrIaPqJRmZW22ix8MbkYDCjYwJGAJJzTR10wtjdaVXZA1xrYICeKSQGknwxhYnzrq6kmaLfZIF1PQ0dN9q9vVxhXQq0YPIkAkgfpQz6/wCXbNuR4kIAgt2KkLuICAMv9wK6urQbey/JBJFz3URd1wg7UBtiDMkYLR4THiyc45iqdJa32wxUtztPhBO0mZ7gzPBANdXU5zLTJWdQW+slRIXdvO7csyQsMP1HFWWrt3aR8xCPEnjWSVUDxGBmCYA5zXV1YDwe3dGf6SgwYJj05yTiAdxwJzS//iJB2yoKx5+IyPT+dq6uoDQdjRUOHLYUgAkAsJaWAwRPafY0BqNUHOwBUYA+IcEEwffGcgd4g11dQQE2WdCFxgwJlATImc5EwRB9u801DQsAyAoMkSR+ERP0jtjNeV1CQs22xUpb5odW2lmyscRCgz3Hfbxk0xsObsj6big7VHBYQzCTwSO5r2uoMxFWuMTcLhlPizOS8BVI+x8XpUNXrfHdQuSolVUgDJECSoHmSe3FdXURfJ3/AAoWgSkqdhMnaSpKB1j/ALhBnlap02kuvdVDHi3g3C24qsbmKg47zME8966uoopx52Ol+H2WyH2qtkDNx2Juu4GWIUEBeVCzG3BkmaTajqNr5u7a2wNG2ACBsAJkHJAjEQQorq6lg7Lc8UngMt3lCsq3GZoRgp3Bfll9wQjAbO1oPaBOIq82rL2TjZdySpEoykliJUSDieDxFdXVpYBH8UB2+iAhQpCH6rixJJGZVxxgiMCJPPFE67Qb7i/Ofx7txNpQJQLDSDALBJhuZPBrq6lUnVlArXWrI0LXNMo+ZZhluXEUXWRiPESoKlipk7p/OkXUlm2LymbZVTBMHcTBlSNrsS7EExA4rq6mh/oskrPL2oVSqXFc7cfUCVkAkDgEFYgHAK+RNX610uoNod1EvEquwRloIM9gFBiABEgGurqfySS+4v0rpaK3bV5oJZWlWAUwWWAD4xyZkGRWgf4HuXtO2sS5b+TJY7NykkECRbZdoydoEqJJOBiurqh/Im4JNHZxpPYEOh7fDefbcGGXxYjtKNtOIyK6urq3djdUf/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4" name="AutoShape 26" descr="data:image/jpeg;base64,/9j/4AAQSkZJRgABAQAAAQABAAD/2wCEAAkGBhQSERUUExQWFRUWGB0YGBgYFxocGRwgGxgaFxgaGxwYHCYfGBsjHBkYHy8gIycpLCwsFx4xNTAqNSYrLCkBCQoKDgwOGg8PGikcHCQsKSwpLCosLCkpKSwpKSkpKSwsKSkpKSkpKSkpKSkpKSkpKSkpKSwpLCwpLCkpKSksKf/AABEIALcBEwMBIgACEQEDEQH/xAAcAAACAwEBAQEAAAAAAAAAAAAEBQIDBgABBwj/xAA9EAACAQMDAgQEBQIEBQQDAAABAhEAAyEEEjEFQSJRYXEGEzKBQpGhsfAjwRRS0eEVM2Jy8QckQ1MWRIL/xAAZAQADAQEBAAAAAAAAAAAAAAABAgMABAX/xAAlEQACAgICAgICAwEAAAAAAAAAAQIRITEDEkFREyIyYQRxwYH/2gAMAwEAAhEDEQA/APlran5b5ncaUau8WOST7mtFrLKNuLoVJ4Pkf7Vn2aMESKmnkchpdG1xoH6020vQ4YbvF+1GaXp5EPGIkDyHlTJWldy8eVFsB5o9GiYCgUYbpUSoJXvHMedVbM040ekxiKXWQbdFZsrcskoN4jtyPX3ofeFTbc+r8Dg/vHei9f0t7f8AUtHYe6keFh5eh9aXX7huqNylCMkc/lQjkMlQJqrYa2bbj6uPfsaxOq0zW2KtyK3Fzx/USCAOcT7edDdQ0S37cR4h9Ldx6H0qiwTizJaF4uIf+ofvWu6tpwGwSKzN/pbW7ird8IJHi7RPIrdanQNbCMviWMHngd6E3kokAdCKIWDwxI8J8qW6+9LtEETM96IvruOF2z+c0FrNOUOcHyoiFVtpPB8z7VPUkLBHB4HrXiXBwBNHW+lAJv3EmODwPaiABsKYJcT/AGqK3AoBJ4MCiiQe8+tTs9Fd2VtoKKc59KDCizTan/MMedWPqN+EYKymZ7n0oPU2goJg4ORUrIgg0DI8u6nPE1XcuTx/vV9zTTLLQepUqZGezef2ogJKs80QunYEGZnPpQyN6Yoq5ea0PO2eO8VgHtxzOVgVNbpgeVWQhtBt7byeDxFQ0OmUN4jjzoBR7qtWpMckLApR1HSXApUrj6qe6W2huDd3MqAKv6xriD4QD5T+tBFNGc6Ff2gz9JOPen/V1V7at3ApP1bR/wBLeMGZgVPRdT32SCfEP19azXkyFRubi0D+CpBSNsjLeI98Ub0+6isA4lTliBMVYr2i1xl3QcAEdqIGLzaLmR3Paj9JomUjdgGvNNf2n+khPvxRHyHcy3cTHlWMiZ6WjZBAn1r2lTaczgn9a6tYTX6hd1vfgmIA8570rtfCAWS7HMQoHnzJNXP1Jf8AF2kMAKJMnExiKaJqNxLcicf60iXVHnz5eSMVFYFvUNEbVsCydwXBU958jRGkhV3GAoGR61K9AwPExzA7RSDqXT2UgqWCuwlZ9e3pWi7L8XI6qRpNLbDZGRTWxaURJ2+tZqz03Zncdx8jgU38UZYz2nNN1bG+eMXkN1j3XBXBTzpTqSsyRt7ATBrm64UO254fbg/6US8NAjcIpEqKyygRyFg7RPkeR6ivHzkYJ7ioFYMFSAPxc49aMsWDsxGTIjj3p7ESYp6ho/nLsf6gCQfI0J8NfEfygbd0kg4A8jTbWqCxnnt5Um6j09TcVmkSYx6VnT2UjY1XXLvOyCe0jNCdU0zgqbiGSME1qujdEtmL5ggCAO5qfU7AvMQylYGD5VrSwajFafTqg82mpXjuEE+selMF6YVYjxR29aKtfDbN32j1A4phRB8sHvAphpkAtcsCDgA1X1HpZt3Ng8WcGqflsPrNYxXqGO3JkNj1qmzugEn0iirqKECqfXNCDUnemyeCGPb7VgJMssaiAQD371EbgNwG7/NTjQfDPzhuW6hIUnaDn71Z0ZAZtgbzkNHE+WaXshuomT0U5/KjLmmi2fBzxRd3TkOEEKDwIyIzVpstgs64OYrWahJ0tIV/m7mC8RXWrviAkhDEA+vnT+5plKkqsY586U3dMBafA961hSK713aZXJB5HNH2RMbsz38qUdIugk4lu3rTt0kAEDzIoozBtZARgBM4pF0zpR8R3cYAFPNSrT4RK967S6UDd5kzQMhbpdC8QIGc0z0vRFAk5qxxtMn9/wCYpZptY1y/IZxbUSACQGiORwRQDaGiqo8IEdqrJ2P4vp4xVqCTJFSuWQ2IoGInqVr8Nsx2xXUDcRQTg11EwBrunm5e/prJCBjHP38qeWLd/wCWoYAQIiR+tAbr+lb5qfVcGd2Qw9R6VadU7LvN62LnDIFPB4NB6IcnHKT+qwGppyoxHPiPf29qj07p5Z3uXGMA7VxIFS0iMwO9gdv+UROJpzZYIDA5EkU/Hx5s4+SfXC2DfLA4E+te7/OvNVjxLkfrSfW3WKkmR5VSUqJw4++ynrWbsj0HE0/NuV7iBWMbqLpcDrB9GEj3oyz1nV3LgVGUbs8YH51LZ6qVKjRjSMR34zNCC01pvBlP8hOJ8x5VbpP8YBFy5bdQO65/MVWuhvtLLcT2IkCtgyTsvuqHhfCu4wSTkULd06hipIKD1k471E/DyOf/AHGolhkbSBFH6ToFhjAcNGD4ufekKf8AC34dGZVgbYbAJ4861h1tsAkkVmr3TVtWz8oAbT9I8/WhtJdt3GK3Cd3dTIH2ovIBn1C3avMDuCkdu1U3unNsIF0x2ijh0ZCo2CPalvUNPcQgZA8xz9636QAH/g0HduJaK9u6QYjtzRIW4PxtmvX0VxgYeCOTGKYUS9U6fvKsIWDBFL9bojaTcs71bcBGD5ind20yq28qQeTxROm2m3gzPnQbGSM98O7luNdYbd/bgUw0GkdGu3LbDxNIHtzRupvo0LFdpkjB7eXFLsZgDo7tvIJYetF2NGGWW8Ld5ox0CyxMd6B6h1hAoKgMW8ufvREv2d1DqpS3sXxHgefvWb02rJ+ZMk8ego7V9XC2pgB2x5mgelWQ2VJBY+IHimoIZ0rTkHccUxv6kAEjk4o35HylnDFsQe1LbxFuSRJJhQMkk9gKFmaCLIO0CRxJPYVn9V1J5kbREkTyRyGI7COJojW65iChLW15cwC2O2Dj2oJmC7Aqxu8TTkkZ2hifPy9qYk2Vt1O5cENDAxAgZznjJ9qcdPQxOz5eO/0n0AORVfSbPyrfzW5uAxxhf7En9qP/AMcq2luPwFHqfLE96xmryTueI+ERPl2onT9SW34SuP8AN/5rN3via4522rcScTJP+grzUaN7hU3CSSJC8KMxxQoZzo0b2rZM7hnOSK6sfqdNb3Hwx/4rqGAfIg5C4IW47FZ75I8hPlReqsSWYhQAVBI/Tir20Gy+rBN1lRLBjzJ/nNAJqfm3ntZSzvLsoMmBwJ96FF7tYNDp1AELBjmKJungeQpOl8pdBmbWQSPXj3imj3lMQwk8Cc1aMlR5nLwyU15BrmoMY5B4oHqVgOhZcCJPpVkpckM7owMAhZT7mirXQEUDfeNxW8jC+1S7I6I8DMz0ewrXkVyIOfSBWhXR27eo3WnVVKGRPceVVfEXTrdr5YRVWZg/2mkRtHKlSBEia13k6qNHd6gHTwv7D9KH02pIxGPf96p6O9t2kCJwF7CKhrLRG5VG8k5jEfelvwMohOqZFM4aOYqPTdKpb5qeHyj+9A6sm3aUXRDHj29+9S6P1A2yVid2Vpo6Fkh5897aMJkseeTJobV27ijI3t+1EaoNAj6v0qn/AIjtMPzWFGWn+J7lkIqwQRmREfnVV/4guFxMsCYIiYny8qGt6m1f4IJHImrSVtiMSTJg5rJGseWNSpJGQV8+KpTrVkl7auA3fNI72oJDD5oCgcj6vas5f06ON2VIP1dj71jI02otq7bd4lZIUtgx50MdObgnftWeF9PIis3q9SS2xVmYAYAyfaK0ek6Xetpk2rU8B2z+Q4oivBO7rVUhVEnzig9XrGSYcD2Ek+/lU9bZulSdysQP/iMyfbkUJpOhh9puk2175lmnyHahaoKyRXUNeQqrneCPxSI7wPOqbbKQ07iJiSeT6CiPkLbRiokIWHluHE/90UNe1NsMkyFIxA+ke1EjJ5Artg3HAIhRj2p/09QqgADb75+9A9XsqCny3kEZofQXCLkQYOPL70CsXgejUZ3H6Y7nypU975+ol32BYI28jyj1oTVawIAgEgfl96CS4XuyMFse1FLyHY31Dqw+8nzYmQBJ9cz617vQXyw2kAACe23H4u8gwBzjzoa9bNrbuO6CCM/nXuosjC7STJJacSTJPqOPyoklHJdquogtHI4yQYAOOMVy2fn2ACQgElSTMwYggce9LNVpirQF9JFdZ1bWyVBkAkevNYrXoa9P6LsaTeSV/wCoiPUbhB+xprZ10QGu2rk4gsd32IX96z+k1YZj8xlUYM9yD2A4o3WIbZ/pg7mX6sYE5g8SfIViDi28jgaBDmfzIrqR2te4AG011KD4x5fUjdhijEkgjGewIPFZ2zr/AJF3KgofLy/c09Fi5bITTvcUEgOHgiZkH0EU71vRLd23tuBZzBTmf80+XpQivZ0ymo1RkNMrqd48VtjAg8ScTTBNrMG7gwTVj9H/AMOi/Jb58kh0ESQf2jzqgMqiC0NwBz6QSO9BopGaaHOgIdgigsWOFAmfyqjq06dAr29pVyrCIgH0pl0jqKdM1gZ23CAQQAPqH4Qe+c0u+MtT/i3DklBdfBJkekn1qKvt+il4AdMi6m1ctmd0gr3C+x7Y5qvUdNW2AAHdiIice5J7ChelpcsMwLTHhgenemlrqBLiDPnOatVLBLINpegMiElhA5j8M+XnTOx0khJQ4Mjd516sk7jEcRkTQ134h+RdlZIGGQjw570rUnodSrYV1Do1tkQtkKOO1ZQ2vk3drZUmQfKeIrWWOoteIlQimc9o/nnQ3+APziTbhRwTBM94FDj7LYeWmrRHT6kcMGHkCCP1pd1hN93aTtkYnFO/ku31lSI7TM/2/wBq9/4eGADDdiR3P89JBzVDni5PwY4afapK/XPA/Kirdq4jBjho5bMTH6VpbXRkGQCTJn2PHsZ7+uRg14/S1KkDuCAWyAZkT3icek1uxTqItVoAnFwOWIgDv3M09v8ATkv2FW2UQx2z270tHRyBuXkxhoBUHEYxgyPypTZuHT3QZIM5BOI7jymisitUMvhTV7LrWXUF0DFI+qRyBPeMirluae64ZLrC4pylxcnzyaL1fw8uoUam02xwJweSOKV6KLivqLixctttMYknEx50HWxHjIVc6GcuOC8nZ/qDUk6h4wu0Y4Pf8/Okmm6g9tiUbBbAHc+1Old22l9O3PK+FpntJzQo1YE79UIY7QSG/CR3Jzx61d1jpwGzbE7YIOI+1eaS0Dq9onYHLQececepph8Shdqz9cmPWnIvdIz9tdpG8Y/mfanel6azrKgg/wDViZ8vOvekdE4YtuE8YAn71prKRnnjEeeIAWCZOIH5UrZ0Rg3sQr8Hhtu9pM5AAA/OKL03wlaQbtgaBPJ3cwZEw2fLzrQX7AtzvIYzGwMdobJYsy/VGAFXapMz5VEahvDKrsbtsAwRJAwCOOZHHOKRzZZcZm9f8NowP1LxmZETyAefYdyKU63RstuGwVaDtGDPEetbt0QEEncDlZHjX8JhiciRhiJ5maoazaddrLI25z3IkH3A86ZMVwPn2gsnftYYG5i2QRtEn7zikzDc3ueTW3+JunfK+Y4/Gqrjjcxlm9CRE+tZAhQowQRIJ8/Mx6CPzqkSbIvpGJJAkelPwjXNIrEw6GIPJFI9NrmRywyO49Kd/DdkXXuRhANzE8Ivf79q0ro2hnoeivctq+0Z4knicfpXUDr/AImufMbYQqAwonsBA/MCfvXUolsYaLrr3kIkbYIygECeznv96Mfqq21Cq4LFY/7RGDHr3pUnTNRdsOXRUFtfmS7BRjIAQcyO1Lm6ssFmEXDEgAiBEAAcCkpPRd/XwUamyot7peNwyAdpJyw+3+lQsFiJspic4wcY9j5Cmtw2No2hgHwVbAntzwZrzpur2ttY7BuO9YjcIwQP0p7F2PNFq7d63Ye8oYsrWzuAjch8zwSM0r+KrxLW0s53TIXjHHoKN0XTkvWms7wDcJu2o7OnKie7J+1Jen2Hvbl3Oig8sBA9BPBNKmgdPtdhWj6fw3zPFElJEz5eRFXJp3PCjnzAgd8f3qFvoSsNgMZ4k7jjuf7Cn3T9KqJCgj2Yn3yTMehNC0UyRsWwo28jnJj7Z5FTa2MHjnMYzggHy9DRS2BwTPp6fYzVuxYM/n+XtPHel7D9bANv4eI7DHoRjnFWWQCABnyAP7Dsfar7mnEcE/oP0NAXrccY/f7eR/Sl7G6hVnEjH5jz5E+32qaEY/bz/KQftVNmSP7x7+dEWwY/h7eVbsMkTW0DmYP6T9uP5k1TeswTn8vT0/MVZt9OfSo3EmlsNAbp/v6n0P8AOKD1ehS5G4Dn9dsfbn8xTB09x/P1qlscgetMpUK0Ir+mu6cAodyZJHov+bPtxRljrCXLDsFAKkSI79vejbqzjjEcc4yD5/7RQtvQWgSGXaWzKOyhsz4on3qlpnPKFi7qbqiLttgXWjc1sfSOTBP4jQY1/iRVLO4IgNJNF6zo4JJ+Te5M7LoYc4yexqdj4cAXcu5Lh8INwrCTwSVmMd/WmEaYBor4S/uOQd+4D1nHvTXpulutt3sCJwTk9yBJ4PvU+ndBS20sxZh9I4QYyZU5NO0tieZbAMzP3P4p55PvWboaHG7s9VYEd+Z7/fOTRuhf/l3As/LuoxA5hW3eGDj2OfWKqtafsyk+QJgzHtiruksyuI84IyPz2/T3z61OzoWCOr6YC4Xe21gSXUCTuJ+kTgmRkn/NROot7SAsbRwV4kDtBOO8EDipaq0EeSu37EyMxxg9/cZxVoYPgeEGImYPad4Eg55IobKYE1wEx5xHvmfvmanZuxIJ5YGTOImJ9iY+4pjc0Q3LJUE4jv8Az+9Jf+PWHu7FW4PH8sXCAEZu6eakwTnyoRTehZUtnnVrLGy6Fd2AUzBEHcMHnO6O4ANfPeuODc8JkQPb3r6rqtKVs22958/DKye53LPPEGsa3wf8y6XdotqSCF+tip4UGAoYRBPnXRFnLyKnYh6F0l9RuVRCjLXG+lB3JPc+lNOs37Vux8iy39OfER9d1h3Y9lHlUOstfciyLJsWVPgtiNp/6nbux8zS5elncRBJHYCR7TRFVeQNNUoA8P617RzfCl85Fsx6lR+5rq1oU3GtYOjIMEgAGPpjG77VlLvSFFsghmvAmWBMGWAU5OYIIPvW5s3rd4AgjOeD34+3vVF/pcEyPQj0PaPyqEGoqjsnFyyYbUXmsuyN412wQTgTB8PtxU+nXle6pediyGYiSARjPl+daXU9KDSHUGPEGieY3CPtP50DpeiC04fcdqzugiYOPy5MVTsqJdGLluojnYwdZ8InxgdsnvHpVl/WC1NxVZlLbAWxJicUN1npxtsLoja30kxkjBBA47Ypp0fT/N04VxNndvC8kkSDLfhUH7nGaDrY69DDQhbnjVg0R+vaf7Gm1tZ59YHfy4PHPNA6OwttRbA+nt/PemFpsRz7d/b9qRjLJbbQDn9wP2q9WUdl++W/ahUYHM5PP+kf3qYufv8AyfSpMqggsvrnkfb14oG7Ykd/7/pRSOe0ffNVMh7zHtMfagYAsoP9uPOiwIEZ9+2f3/2qs2YPb9attacDJ/uf3FYBEqDkT9s/tXk/zv8ArV5WBj9BH61S1puYx55rGKZ58qruW/ar2j1/Kqmceuf4aJgZlj/T2OP04qu5piPXy/neiyJ7H+faoCzOfXz/ALDNNYrRDT2hEyfy/OakVGMGfcTHfnmfU1E24OMenl+de27gmYJPqR+/FGwUe29PtaZ57Sf5HpTC2gUcgfl/bM+cxzQpJ5bnvzH85ou28gYk9smPTkSR94FFsxetkRKxPkDg8H7mPavoXTOjaXUWle2oLLh9xhiRkznkc8VgdEksQImOe3qfYc19P+GekhF3+EzABHJjE+X5UYPIvLoG+IuhDUWghIDiNjkGfQ+EiKyev+Hn052BvqgYDAnnnkEzxX0HqKgpOQN3Iz7/ALY96+bda+Oxp3Kup8LEKV5kHBGfE8QYFU62c0ZuOBZ1Tply3DOpQNEHafyJ8/elo6XZ+YbzLFxvxocE8M0ANtJwSYBnyNaa1/6gWr/9G/eIJGEulUbMYJUEAwPoeDmT5UIOnFmLIBcBPKw2YMyQQV4xjHcRS9XHReM1L8i9teCq58LYubfDEdwOxEA/n7VgP/VHp6rqFe3/AMvaqyBAnaDxOBJYAHiI7V9GfpSC2Wu37VkkEWwx77fCCQBOYxIPP3wHxb1cOu0E3NywxMsm6V27WIEFYjMxmmipLYZ9ZaMdp3dTNssR65Htg0be67fAll2r5qCP9qs6XtUXTKyigqJxO6DP2owfEawUcKFODGfvRb/RPqmAHr97/wCw/dc11XNf00/VXUM+gdEP+n6u63/MMMx8AA+pSYDLtwRgg+UU50/USMNkdjIPoT5D7TXzs9au7Gtg+B4wRJEc7TyATkgc0b0bqK2xAJGYAeQpB7sVysf5V5pXAqpNH0W2UJkNj/tPtmBUrvS0OVbMeo/Of71jbfxGGMI21QfE+2HM/hUHAJ+9ONP15dszgYyZJnM45/Wk6MfuvJPX9ARgUcSPT+3kao0vREtSFBIOYZifb0E+XpTAdYUwPPvj1+8D+1eDq1sjBmP9OPetctGuIP8ALzngYn3ojZPucfl2HbH5dqHGvUxH4hgd47t6cQJoncCAD5RH5Mc+v961MGCvf+vB/UzP7+lSDE8GvIHv5/2HH3qy1a4Hnmfv3jt/4zSMoWWcjMQM95/TgUfotAbhCrktAAz39fL2+9HWvhx1trc2hkkTBjdE4kTjdEx5Ed63Xw30BEUPALSckeRMGP0HkBRjG2LKdIy+q+AnW0GXxkEyAM/acf8Aillz4XuKpJQx6Dk+nmJ7+fFfXSteBKq+H0yK5mfF26aQIKnHvj8hQY054g+vI/evrXW/h755EEAd8ZMevl6Yqo/B9nYQUE+awP2GT71P45If5UfIzpj4s8ChWA8x/PXtWq610jaWhWUD/OSW/IYB+9JV0W4x3+/9xSlU01gVsD5D3ir9u0cGaY2+mXOMseABn9v2oTU6JlaHBBB7j96xgBlzH8/fn1qITHHtwP8AzRT6cDg/zzx3rxLcnjjz/n61gUVqvpn2/narPl+ueZ/mKJt2hjirWgDjFYNEujXQLgRvpYgH/eO0ZP3r7Rp1VUUJECOO8858+TXwxOfDz/rjmvqum6rb0thd7DwLnEEnmfUnNV4kc/Oxh1fXpZXfcMD1OBjdiY5C/nX5z+LviD5l5ykABmyOcHBB5AgjHn6Vr/jPrx1rCSRanCg8AfuSJ9prD9X+HVCF0ukYkK8ZHv7QM+lW7x0SXFLbEjsp3bNw7Lnt3BHc+te6Pqdy3hWuJHBRiCOOwORUn6a1tFctAJyPxLIwWHGRQTjv2GJH6CjsNDjXdfvXlM37l0TncTuHl3hh+2KVnVO0LJIwI7ATwAfWmOltadbBuMSXYEQePKFj8Q5zSz5y4O3gEH8sfrWuxtHf4hkLLH1DaZEGJq6xeQ2irABgYVgAQZP4jUb7fNIY+UfcDA+9VdMSbg8O+M7fOPP070ALZFrCgwWEj0NdR13WW2MlASYnJ7CK6jYaH3/4W9xrv+Ge1ctq3gO/a7LuCo204BYsBB4IJ4zRXUPgB7Xy/wD3Nou2dviIXwjaZWRBcldxAAjdMGaB6dr7iSzkMIhWYwW2kqE3AblXw8NxxT7Q6wXdrOoMgwwuOFJViDb2kyxI4I7DiBUX3veBlOLwZ/TfD15cXIZipZFUhvpmfGDt5MEAk0G76hEJDGVw0LgTwCezR28sGDWt0PUbT3AES2pHHyVgKY3D+rnxE8ZjEVfdvbSGuW7ZC/S/1EyPxQCg75kLxJmmTZsMyXwxZuXtVaDhmRmIO07eFPnHAg4496Y/EKkP8qyzO0nymJ2ifBEzme25c076t1Fb1u2bVpbTIyv/AIiRI2yBC290GY+kANHPeg9dqHdWAveMSgVyVJJyzNbVNqsZAVS7bWg5kNWrNgulRmU1D2CC7DxNG0EcAQJxKrBGDBMcDvt4BWVI7HnH871grFsLgbTuAkOhgEnbAY8T/m77T5U3v2r2iuFGX5ZChtpM2zMgujAlWU/hIJBmMEUZUwK1o0qn9/8Ab86K098KwI4GeYPmIPbuJrM9O+J7ZPjlcZBk5PfzGSRWiQI6+EwSOCQMRBhpzGc+9RcWiykjd/D3xLa3hFzCguIO1mgywB8iqj71s7fWbewEEZ7d+YIjzmvivT9DcDhgSAIMqZx5g5WINOLXU9SAElpQ/TCqcGQB4fqPr608ZpbJS45PTPoFz4xtbyu4eES5kQOyr7tn8qqX480x/wDlWdwTngnhT3J9BxBmMgfFOs9Dm4rhrro+5i39NY+Xl9wJ8LjIII+rild3RWQk7mRjJX5kqSJ5BiJjwkep86qpo52mtn6A1Xx1pkMG8gPeSIHuZ59B9yO12m+KrdweBg59IgYmWYGBjsPOK/Nw6aQVJ8Uxt2gljPkvDR3g+1V2tQ6yFe4CIJWGXbHZpng+dP2TAot6Z+ldUtq8sGAPOI5yYJ/c+YqPTOh27c4lewJx37kSe/p7V8D6X8W6ixcY77rMMkOpYkcjLTtOfLv9q+gdH/8AVO05VWDISYM7jEDJjntx+gFL1i9BuSPox0KiTbRA0YgDHrWc+IehB03C3DAZ4/WKItfGunaAt1JI3cxAnbuYzglvCqcn86lqPiK22QwI7ncAFMSIUjxknEcgeL0pHx3oMeVowGt0RUwf7/3oMJH7dq1/VddZfwllLDsDn7k/3rPXNIA4gggjcv3OOOR/tUZQcTq4+RSYvfcBiYrrl2R78fz9aZajTY7n18vKRSbVJBx/O3FTLtYG/Sddp7Nr5moYA7oA84gnB7R39RWf698UvqH3HCEQqgzETHHufzrMfE5bcpLBhG1RAxJyD5/wdqBuXI+WvDKTuYGMkiF3DHhET5Fj5V1JfVHIsO2Pnu4MyWMxPAjy9aEvNAl5KjG3vPnnt2rtP1MGCoHIkNnxZ9ZJwaLa78xlURtAlmOO0knGI8hNTaorYE1ktaKGYMSfvMA+mKQ3FJEbOJk9sn6jWvWwr2F+okP2EyMEg/lRnVrK3rItofCplIwBI+hh+YoxnQJRvRgHukJtBOwwSOxPE+nNDgU46l0trcgDwGGUYknyI9IYfar9JqrTMpZFsupEbQdhPmwaf3qyeCNCrTagKcgCfQkeUj2q7aGAZfqH1AAz6GBXdT0/9TwtbbccC3MD/wDk5E0dpOjuBF4iyPNztgDjA8RniB5UGYWHROMR+tdWgPStIP8A9m6fX5cfoTNdWsIwGkS/bYsWt3lbYGYqgugiUVifoulQQt7h42tBIJG0Gh/qOl1bsrgpdRhsx9XOCAJmOO/nT/ixbaWV96AIxiViTCkTEADj0iBk1w6zlBIvpJRVYuHVYgAOw3W5GBDEHutIrB+WCk3SjuFAkEEMLilcEscthyAYn0PnFEPriE/+obNu1Q24gncIBcbp3yZzD4BGAPctWZXaji3mAShdYaQWO1QTIIbiB2ojU9PRLY8Vt5AmQJXxekMSQ3c/hPnRB8bYPqOqBo/po5LEAuX3eISFIUgMgIwcwVzTHQdPs/LtXH1QR34Xa1woAGG7alwMkEFRAYwAcboqkdRCkuNyg9kkGOIUtLKCPaPI0u1HxGYIRYB7yxnEdznMczMZrZeh0khgoFjczPavgBdjm2xC87xsZYLEQDI9jM1FdWqRudiN2/YEChC2SVZm2228wBBECMUt02qDPD3LkFdowJUmCfDxGCBEc1cyWlKl8tJO0oMeIEbxu8RgxtIiIE0a9mTrQwF8MFRLlrYSWzaTduY58bKT2/GYnE0v0T3bd5lLOslgqhBBbdt2leFPAgYkjPFQtWl2kAEEEQ34Qdwghe8icdhNMdHqxuCm4d0AKzqRM4P0lojwgEgnGeaGhXKwLp3U7mnuABmUbSTtZhIzO08EcwwEc5phe69dJO+5DESC34gxmZnBzKg4FQ1Ks91FKoLUqrstxdjEDaU3r/y1J/zcTJgcOFTTrbXYlxFDwSy2CVJyRddTuC+HAcRjBpZNehowvyLtT1Zl3BiDIBfduLGSCZaPCQAMkSTXmo1LBFcBQsgnaFZwDBXfDHGRyIyAc1dd02kgBX1RZjLNG5ckztEQ5PngDEE0EbNu0S1tm2k/0yyw47AN4igLeLcCT54IigmmTnDqg4ahyflFQGJDqSXRmAlQQygw48SiVyJEYNB3NHez/RWMEn5hJYfSJYsFERzGSY86uv651KzbCd1AYtOR8w4/HwWUxthm7miNaVuLbhkRY3oSsGJbkSJAJABz4SYERTW0SjKnoqu2yk77gZif6mCQs5BO0EsSd2054kjvUf8ACXGIZ0AAX+mGOcHJBXBXcSYHJ7nih9Zp/CCGIO3wqGU+GRhYXmTyT5jE0R068w2yWtupXIbmQWYncZABcewiKA/yYsst3bcR8196kMDtGQMNg5+YSYB8MDtwKs0xVuAVCDABXd7ON31dxuIyo4E1Xd6VJ8LmCD4Q6eIfieTMsRIMjJHNUt0duLaAAqJYbQGjwuVBMLPIHnkVr/Yzk6wiu/pQOXCgyYTIiQQSCSx7jJ3BgexrQdJ62QotmWVRu3kjgjK+LO4HknPNJ7iq8Sg7E/58kkEkfSx3Z7kjyoZdSwuIgyVTBBbIGFlVDfSJJWMzzxWtvAv3WT6LZ1aumYHuePTHfzFKtda5HkD/AD9aSXtV8q5bCk7tko7cFwCQhJ5I+nd/2zzRmu6sWNufAXXMrOdu4yMkEeeBUnB+C8P5Cr7GV67cuLcIiFYRuiZAjBjsM17ptAxtEJbCK2TuZTJU4w3iU7ZwPMdqY3rS6m4EAPaOxcNIaAT4gMcZxTHovRbbhBL/ADN5BfLK0sSilPlk2jtAnz71XtSFUoylQnt6C4pYvbVcQxJ2qoM7SSSYh8SSA8xMio6fULbV1cEowABAJtwfMiCJzAJK+RMUx6noW0To/wApF+YGBcXjsdYkwjSewUqSwwIzmiNL0Y3QyXT8q4UDEMlx7e1wGBdlBa2w+oHaUg80G/Y/VAmiuHbMSOZWYheSqGGAHeJ5mgOpdZfapQi2hnxbJcgnM+SyMd+4qrXOsQ7M9xPArqcHMKBMMqkeYjNT13RlW4yBluw203LZXb9PMMPGq/5xhgDkRWUEnbA5ugZeomQSAWwd9xScRA+j6BEeET3NR6/qhetKUSXUn5hUGFAwsz5kkk8cVQNKFiGJCMIzEZBJHkMzniBUr8i74CLcnDAwignPptAI8+c81Sl4IOVlWk1qhrXyyVZFkmFiefc5J/SqtXrc+K1uP+d5LekmYNFazXfLdlKKwK4JSJJwWHBAmcHiqhvZCUBC7RvEySvlxkSCfOaw6dnt6/JkwZzPy57ehiuqb6wWzsUiFxyP9K6hQbHXVdKG+Wgt2wRiEbcHhPpKWztUgD6oDMxMjM0sv2kZCQCWxkmWLTAAziQD91EUW2hZbcLqLdwJztU8sIVWBAO05G4Y55onptr/AAayVLO2+VJESsKpzPhhjnvtxQ0hJ8qX9i3R3V8auWCFRc2KQdzEgTzIweZ9/KrQHd5ZQ6rElkHhBXJ3KIAEZEYxNQ1iwz3EYbbiFNu0Dbg+EADEQDuGc5yaH019EuG2GDCfqKkpgiCFGQD3P5UaG+S0GWdONzLJ8Jjw/VAHZuDAM8eo4qvXC183fsKwYMsFSY7mCTAIPhGQQaJ0ly3Ltcc722urKDJMMdgB4mck+QqjTam4zFiCqgrhoUQ0gZYERM4nk81lgHydgcaF7RLMyiMbiCB6ADmSDz3qGm1CAEhZCsHksJI3bYAiczHmCJo63rVtONisFDq5HC/SchxkgYwec4obWGbYT/l5WSoO0mZjHv8AizK1rM9WQSzbjeAbiDkSTySBI4B+kD1p5aHy1kqNpyQ6KxuBp3ttRGPdRyI/OAdPbOnuNFsIAWBLjcQpMAzMsF8OVHvV+0EsFJtbR4VVmiZDKwjKhsyDzM9qDE7e9EgpZuH+WFILOQEaBJeNoBO3bAg8fUYqlLC7jtAYeFQLhgusllYjaDtOG8M4UYpput/LlghKDhSCCGgxJ5Xfn7nvQmqv3LjM6C2qgZmCV4wrN+KB9UZwMc0EZcieKr9k9Jq3s7y3y13hSArIcAYkOREzH2wKA6hq1e4skFvCSSqFTxuInnI4gZFFpqHVR8swSAG2KJMAywUjaxELMzMnIoPqvWQpKstu8ykyxtkFQQNviWFkGc7c+tZLIXFP+yq7pZY5OJhVQRPJBA4wBggnjEYqF3xWwG2DaPBCCWgg7iSJde/rBHpV2qQW0tXAjWT9S5ZgxjzkKsBQeJzRFuwGsA3GHzLzblkNtS2ATCqMuXbbtAxAYnmimK406B7lhlG5lUWlfawjxZPibapEdgAOJGODVXyb10sxUgKpyZghchO8txg4zJonQjchWTNyNykGFkSrJIweFHlzRuhu/LJBRSqEC4QxgTyqscOxB555rWTcmloWWtYPHbuEsu0GD4Htn8Syx4IMEqTiDHNMOmXTuKIgW59bgmZBO4R54jI8xVOqO2+xFsC7IALLK8xIG4ySCMkSB71Gyuw3Lm8+EwoUhYAyxI2kbfJcGB2rML+xJh82221bO+JUqCGeDuYIGwG9Qd2cild3o923fNlFLtcIA+Wr8nIVCs7v1xTH/GLtXYWVZWFI8J4DBSJG7gyYM8Gi4W6pZbzowc27oLlUIZmVLjSy7BiGQ8+Yop0Nx3deBPrtH8nAug3GAgW3ZhuHKtIG0qRjkAgjMTR+k14Cstz+o7SeynyYh+5HOec15d6bbR53XN53DaNoXGNsjdsEd5PAnmpW9EAAiXCQYYlBIlm/CBEDJWTMcA5itaoo2vRTf3hci4LoYkuCHDKZAlgBAGBB8u1UDWXeWAQKIJcEIYEpJUYckmD6+VMbV99w322wCAIUAghYYtcOWgcTPvR1rQaTV2bs3rGnuSGBuBUBIEQDJgdoAM+YjKtpbFguzwAWetf1kuOfmfKXapkMVAhv6ZJ2yJIEhsg5GDVOs1l27duag3bqte8JabhVxBwTzsG1Rthh5HBo/p3wqFDmBdV7RRLiOhVWJ3712tKABChmYLjzpXqLwdC4eXR98G3hl2wzKATDI2GExkMO9ZNWW+yWWV6SwzQpVQzKp3EqwK5Ihp8IMGTgADMdiRplFtGttIkKSysVJcncFAPiQZkwPSa96dqvluAEwPCWjCq8TtFwkoTIJmY8TD6qpHzktv4W2EnbEgGdwaHAjcVVufqA4o7JLkd0CljtYAbgpneOCYIYyRJBXEc+EGM1XcsAqbqkrtIHiUjkY2NwSFAOdpo/pbLbIF0XTagNNt1JXdA3BGgOpBAO4AjGaM1di1p2/wDb6j+ncTa+3cIBaNl1HiRBaVORgztBNa80XpVZm3bBDZUL5eIScSYkExMGrm0u1RBaSJBAYhQYlpxMggSo70y1T71CXbZXacbFJNvdkhlaCQWz8uY52xOSOqaxvlK6lHUvgplbZkTKFQyNkQpHnyKawUjGfK9K6ncE/SgYf5tpz65EzXU1gpHur60xMKzQR4siZ4MMFkr755oy1fDALt+WAShCuewDMSczKya6upWiNKrIaPqJRmZW22ix8MbkYDCjYwJGAJJzTR10wtjdaVXZA1xrYICeKSQGknwxhYnzrq6kmaLfZIF1PQ0dN9q9vVxhXQq0YPIkAkgfpQz6/wCXbNuR4kIAgt2KkLuICAMv9wK6urQbey/JBJFz3URd1wg7UBtiDMkYLR4THiyc45iqdJa32wxUtztPhBO0mZ7gzPBANdXU5zLTJWdQW+slRIXdvO7csyQsMP1HFWWrt3aR8xCPEnjWSVUDxGBmCYA5zXV1YDwe3dGf6SgwYJj05yTiAdxwJzS//iJB2yoKx5+IyPT+dq6uoDQdjRUOHLYUgAkAsJaWAwRPafY0BqNUHOwBUYA+IcEEwffGcgd4g11dQQE2WdCFxgwJlATImc5EwRB9u801DQsAyAoMkSR+ERP0jtjNeV1CQs22xUpb5odW2lmyscRCgz3Hfbxk0xsObsj6big7VHBYQzCTwSO5r2uoMxFWuMTcLhlPizOS8BVI+x8XpUNXrfHdQuSolVUgDJECSoHmSe3FdXURfJ3/AAoWgSkqdhMnaSpKB1j/ALhBnlap02kuvdVDHi3g3C24qsbmKg47zME8966uoopx52Ol+H2WyH2qtkDNx2Juu4GWIUEBeVCzG3BkmaTajqNr5u7a2wNG2ACBsAJkHJAjEQQorq6lg7Lc8UngMt3lCsq3GZoRgp3Bfll9wQjAbO1oPaBOIq82rL2TjZdySpEoykliJUSDieDxFdXVpYBH8UB2+iAhQpCH6rixJJGZVxxgiMCJPPFE67Qb7i/Ofx7txNpQJQLDSDALBJhuZPBrq6lUnVlArXWrI0LXNMo+ZZhluXEUXWRiPESoKlipk7p/OkXUlm2LymbZVTBMHcTBlSNrsS7EExA4rq6mh/oskrPL2oVSqXFc7cfUCVkAkDgEFYgHAK+RNX610uoNod1EvEquwRloIM9gFBiABEgGurqfySS+4v0rpaK3bV5oJZWlWAUwWWAD4xyZkGRWgf4HuXtO2sS5b+TJY7NykkECRbZdoydoEqJJOBiurqh/Im4JNHZxpPYEOh7fDefbcGGXxYjtKNtOIyK6urq3djdUf/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6" name="AutoShape 28" descr="data:image/jpeg;base64,/9j/4AAQSkZJRgABAQAAAQABAAD/2wCEAAkGBhQSERUUExQWFRUWGB0YGBgYFxocGRwgGxgaFxgaGxwYHCYfGBsjHBkYHy8gIycpLCwsFx4xNTAqNSYrLCkBCQoKDgwOGg8PGikcHCQsKSwpLCosLCkpKSwpKSkpKSwsKSkpKSkpKSkpKSkpKSkpKSkpKSwpLCwpLCkpKSksKf/AABEIALcBEwMBIgACEQEDEQH/xAAcAAACAwEBAQEAAAAAAAAAAAAEBQIDBgABBwj/xAA9EAACAQMDAgQEBQIEBQQDAAABAhEAAyEEEjEFQSJRYXEGEzKBQpGhsfAjwRRS0eEVM2Jy8QckQ1MWRIL/xAAZAQADAQEBAAAAAAAAAAAAAAABAgMABAX/xAAlEQACAgICAgICAwEAAAAAAAAAAQIRITEDEkFREyIyYQRxwYH/2gAMAwEAAhEDEQA/APlran5b5ncaUau8WOST7mtFrLKNuLoVJ4Pkf7Vn2aMESKmnkchpdG1xoH6020vQ4YbvF+1GaXp5EPGIkDyHlTJWldy8eVFsB5o9GiYCgUYbpUSoJXvHMedVbM040ekxiKXWQbdFZsrcskoN4jtyPX3ofeFTbc+r8Dg/vHei9f0t7f8AUtHYe6keFh5eh9aXX7huqNylCMkc/lQjkMlQJqrYa2bbj6uPfsaxOq0zW2KtyK3Fzx/USCAOcT7edDdQ0S37cR4h9Ldx6H0qiwTizJaF4uIf+ofvWu6tpwGwSKzN/pbW7ird8IJHi7RPIrdanQNbCMviWMHngd6E3kokAdCKIWDwxI8J8qW6+9LtEETM96IvruOF2z+c0FrNOUOcHyoiFVtpPB8z7VPUkLBHB4HrXiXBwBNHW+lAJv3EmODwPaiABsKYJcT/AGqK3AoBJ4MCiiQe8+tTs9Fd2VtoKKc59KDCizTan/MMedWPqN+EYKymZ7n0oPU2goJg4ORUrIgg0DI8u6nPE1XcuTx/vV9zTTLLQepUqZGezef2ogJKs80QunYEGZnPpQyN6Yoq5ea0PO2eO8VgHtxzOVgVNbpgeVWQhtBt7byeDxFQ0OmUN4jjzoBR7qtWpMckLApR1HSXApUrj6qe6W2huDd3MqAKv6xriD4QD5T+tBFNGc6Ff2gz9JOPen/V1V7at3ApP1bR/wBLeMGZgVPRdT32SCfEP19azXkyFRubi0D+CpBSNsjLeI98Ub0+6isA4lTliBMVYr2i1xl3QcAEdqIGLzaLmR3Paj9JomUjdgGvNNf2n+khPvxRHyHcy3cTHlWMiZ6WjZBAn1r2lTaczgn9a6tYTX6hd1vfgmIA8570rtfCAWS7HMQoHnzJNXP1Jf8AF2kMAKJMnExiKaJqNxLcicf60iXVHnz5eSMVFYFvUNEbVsCydwXBU958jRGkhV3GAoGR61K9AwPExzA7RSDqXT2UgqWCuwlZ9e3pWi7L8XI6qRpNLbDZGRTWxaURJ2+tZqz03Zncdx8jgU38UZYz2nNN1bG+eMXkN1j3XBXBTzpTqSsyRt7ATBrm64UO254fbg/6US8NAjcIpEqKyygRyFg7RPkeR6ivHzkYJ7ioFYMFSAPxc49aMsWDsxGTIjj3p7ESYp6ho/nLsf6gCQfI0J8NfEfygbd0kg4A8jTbWqCxnnt5Um6j09TcVmkSYx6VnT2UjY1XXLvOyCe0jNCdU0zgqbiGSME1qujdEtmL5ggCAO5qfU7AvMQylYGD5VrSwajFafTqg82mpXjuEE+selMF6YVYjxR29aKtfDbN32j1A4phRB8sHvAphpkAtcsCDgA1X1HpZt3Ng8WcGqflsPrNYxXqGO3JkNj1qmzugEn0iirqKECqfXNCDUnemyeCGPb7VgJMssaiAQD371EbgNwG7/NTjQfDPzhuW6hIUnaDn71Z0ZAZtgbzkNHE+WaXshuomT0U5/KjLmmi2fBzxRd3TkOEEKDwIyIzVpstgs64OYrWahJ0tIV/m7mC8RXWrviAkhDEA+vnT+5plKkqsY586U3dMBafA961hSK713aZXJB5HNH2RMbsz38qUdIugk4lu3rTt0kAEDzIoozBtZARgBM4pF0zpR8R3cYAFPNSrT4RK967S6UDd5kzQMhbpdC8QIGc0z0vRFAk5qxxtMn9/wCYpZptY1y/IZxbUSACQGiORwRQDaGiqo8IEdqrJ2P4vp4xVqCTJFSuWQ2IoGInqVr8Nsx2xXUDcRQTg11EwBrunm5e/prJCBjHP38qeWLd/wCWoYAQIiR+tAbr+lb5qfVcGd2Qw9R6VadU7LvN62LnDIFPB4NB6IcnHKT+qwGppyoxHPiPf29qj07p5Z3uXGMA7VxIFS0iMwO9gdv+UROJpzZYIDA5EkU/Hx5s4+SfXC2DfLA4E+te7/OvNVjxLkfrSfW3WKkmR5VSUqJw4++ynrWbsj0HE0/NuV7iBWMbqLpcDrB9GEj3oyz1nV3LgVGUbs8YH51LZ6qVKjRjSMR34zNCC01pvBlP8hOJ8x5VbpP8YBFy5bdQO65/MVWuhvtLLcT2IkCtgyTsvuqHhfCu4wSTkULd06hipIKD1k471E/DyOf/AHGolhkbSBFH6ToFhjAcNGD4ufekKf8AC34dGZVgbYbAJ4861h1tsAkkVmr3TVtWz8oAbT9I8/WhtJdt3GK3Cd3dTIH2ovIBn1C3avMDuCkdu1U3unNsIF0x2ijh0ZCo2CPalvUNPcQgZA8xz9636QAH/g0HduJaK9u6QYjtzRIW4PxtmvX0VxgYeCOTGKYUS9U6fvKsIWDBFL9bojaTcs71bcBGD5ind20yq28qQeTxROm2m3gzPnQbGSM98O7luNdYbd/bgUw0GkdGu3LbDxNIHtzRupvo0LFdpkjB7eXFLsZgDo7tvIJYetF2NGGWW8Ld5ox0CyxMd6B6h1hAoKgMW8ufvREv2d1DqpS3sXxHgefvWb02rJ+ZMk8ego7V9XC2pgB2x5mgelWQ2VJBY+IHimoIZ0rTkHccUxv6kAEjk4o35HylnDFsQe1LbxFuSRJJhQMkk9gKFmaCLIO0CRxJPYVn9V1J5kbREkTyRyGI7COJojW65iChLW15cwC2O2Dj2oJmC7Aqxu8TTkkZ2hifPy9qYk2Vt1O5cENDAxAgZznjJ9qcdPQxOz5eO/0n0AORVfSbPyrfzW5uAxxhf7En9qP/AMcq2luPwFHqfLE96xmryTueI+ERPl2onT9SW34SuP8AN/5rN3via4522rcScTJP+grzUaN7hU3CSSJC8KMxxQoZzo0b2rZM7hnOSK6sfqdNb3Hwx/4rqGAfIg5C4IW47FZ75I8hPlReqsSWYhQAVBI/Tir20Gy+rBN1lRLBjzJ/nNAJqfm3ntZSzvLsoMmBwJ96FF7tYNDp1AELBjmKJungeQpOl8pdBmbWQSPXj3imj3lMQwk8Cc1aMlR5nLwyU15BrmoMY5B4oHqVgOhZcCJPpVkpckM7owMAhZT7mirXQEUDfeNxW8jC+1S7I6I8DMz0ewrXkVyIOfSBWhXR27eo3WnVVKGRPceVVfEXTrdr5YRVWZg/2mkRtHKlSBEia13k6qNHd6gHTwv7D9KH02pIxGPf96p6O9t2kCJwF7CKhrLRG5VG8k5jEfelvwMohOqZFM4aOYqPTdKpb5qeHyj+9A6sm3aUXRDHj29+9S6P1A2yVid2Vpo6Fkh5897aMJkseeTJobV27ijI3t+1EaoNAj6v0qn/AIjtMPzWFGWn+J7lkIqwQRmREfnVV/4guFxMsCYIiYny8qGt6m1f4IJHImrSVtiMSTJg5rJGseWNSpJGQV8+KpTrVkl7auA3fNI72oJDD5oCgcj6vas5f06ON2VIP1dj71jI02otq7bd4lZIUtgx50MdObgnftWeF9PIis3q9SS2xVmYAYAyfaK0ek6Xetpk2rU8B2z+Q4oivBO7rVUhVEnzig9XrGSYcD2Ek+/lU9bZulSdysQP/iMyfbkUJpOhh9puk2175lmnyHahaoKyRXUNeQqrneCPxSI7wPOqbbKQ07iJiSeT6CiPkLbRiokIWHluHE/90UNe1NsMkyFIxA+ke1EjJ5Artg3HAIhRj2p/09QqgADb75+9A9XsqCny3kEZofQXCLkQYOPL70CsXgejUZ3H6Y7nypU975+ol32BYI28jyj1oTVawIAgEgfl96CS4XuyMFse1FLyHY31Dqw+8nzYmQBJ9cz617vQXyw2kAACe23H4u8gwBzjzoa9bNrbuO6CCM/nXuosjC7STJJacSTJPqOPyoklHJdquogtHI4yQYAOOMVy2fn2ACQgElSTMwYggce9LNVpirQF9JFdZ1bWyVBkAkevNYrXoa9P6LsaTeSV/wCoiPUbhB+xprZ10QGu2rk4gsd32IX96z+k1YZj8xlUYM9yD2A4o3WIbZ/pg7mX6sYE5g8SfIViDi28jgaBDmfzIrqR2te4AG011KD4x5fUjdhijEkgjGewIPFZ2zr/AJF3KgofLy/c09Fi5bITTvcUEgOHgiZkH0EU71vRLd23tuBZzBTmf80+XpQivZ0ymo1RkNMrqd48VtjAg8ScTTBNrMG7gwTVj9H/AMOi/Jb58kh0ESQf2jzqgMqiC0NwBz6QSO9BopGaaHOgIdgigsWOFAmfyqjq06dAr29pVyrCIgH0pl0jqKdM1gZ23CAQQAPqH4Qe+c0u+MtT/i3DklBdfBJkekn1qKvt+il4AdMi6m1ctmd0gr3C+x7Y5qvUdNW2AAHdiIice5J7ChelpcsMwLTHhgenemlrqBLiDPnOatVLBLINpegMiElhA5j8M+XnTOx0khJQ4Mjd516sk7jEcRkTQ134h+RdlZIGGQjw570rUnodSrYV1Do1tkQtkKOO1ZQ2vk3drZUmQfKeIrWWOoteIlQimc9o/nnQ3+APziTbhRwTBM94FDj7LYeWmrRHT6kcMGHkCCP1pd1hN93aTtkYnFO/ku31lSI7TM/2/wBq9/4eGADDdiR3P89JBzVDni5PwY4afapK/XPA/Kirdq4jBjho5bMTH6VpbXRkGQCTJn2PHsZ7+uRg14/S1KkDuCAWyAZkT3icek1uxTqItVoAnFwOWIgDv3M09v8ATkv2FW2UQx2z270tHRyBuXkxhoBUHEYxgyPypTZuHT3QZIM5BOI7jymisitUMvhTV7LrWXUF0DFI+qRyBPeMirluae64ZLrC4pylxcnzyaL1fw8uoUam02xwJweSOKV6KLivqLixctttMYknEx50HWxHjIVc6GcuOC8nZ/qDUk6h4wu0Y4Pf8/Okmm6g9tiUbBbAHc+1Old22l9O3PK+FpntJzQo1YE79UIY7QSG/CR3Jzx61d1jpwGzbE7YIOI+1eaS0Dq9onYHLQececepph8Shdqz9cmPWnIvdIz9tdpG8Y/mfanel6azrKgg/wDViZ8vOvekdE4YtuE8YAn71prKRnnjEeeIAWCZOIH5UrZ0Rg3sQr8Hhtu9pM5AAA/OKL03wlaQbtgaBPJ3cwZEw2fLzrQX7AtzvIYzGwMdobJYsy/VGAFXapMz5VEahvDKrsbtsAwRJAwCOOZHHOKRzZZcZm9f8NowP1LxmZETyAefYdyKU63RstuGwVaDtGDPEetbt0QEEncDlZHjX8JhiciRhiJ5maoazaddrLI25z3IkH3A86ZMVwPn2gsnftYYG5i2QRtEn7zikzDc3ueTW3+JunfK+Y4/Gqrjjcxlm9CRE+tZAhQowQRIJ8/Mx6CPzqkSbIvpGJJAkelPwjXNIrEw6GIPJFI9NrmRywyO49Kd/DdkXXuRhANzE8Ivf79q0ro2hnoeivctq+0Z4knicfpXUDr/AImufMbYQqAwonsBA/MCfvXUolsYaLrr3kIkbYIygECeznv96Mfqq21Cq4LFY/7RGDHr3pUnTNRdsOXRUFtfmS7BRjIAQcyO1Lm6ssFmEXDEgAiBEAAcCkpPRd/XwUamyot7peNwyAdpJyw+3+lQsFiJspic4wcY9j5Cmtw2No2hgHwVbAntzwZrzpur2ttY7BuO9YjcIwQP0p7F2PNFq7d63Ye8oYsrWzuAjch8zwSM0r+KrxLW0s53TIXjHHoKN0XTkvWms7wDcJu2o7OnKie7J+1Jen2Hvbl3Oig8sBA9BPBNKmgdPtdhWj6fw3zPFElJEz5eRFXJp3PCjnzAgd8f3qFvoSsNgMZ4k7jjuf7Cn3T9KqJCgj2Yn3yTMehNC0UyRsWwo28jnJj7Z5FTa2MHjnMYzggHy9DRS2BwTPp6fYzVuxYM/n+XtPHel7D9bANv4eI7DHoRjnFWWQCABnyAP7Dsfar7mnEcE/oP0NAXrccY/f7eR/Sl7G6hVnEjH5jz5E+32qaEY/bz/KQftVNmSP7x7+dEWwY/h7eVbsMkTW0DmYP6T9uP5k1TeswTn8vT0/MVZt9OfSo3EmlsNAbp/v6n0P8AOKD1ehS5G4Dn9dsfbn8xTB09x/P1qlscgetMpUK0Ir+mu6cAodyZJHov+bPtxRljrCXLDsFAKkSI79vejbqzjjEcc4yD5/7RQtvQWgSGXaWzKOyhsz4on3qlpnPKFi7qbqiLttgXWjc1sfSOTBP4jQY1/iRVLO4IgNJNF6zo4JJ+Te5M7LoYc4yexqdj4cAXcu5Lh8INwrCTwSVmMd/WmEaYBor4S/uOQd+4D1nHvTXpulutt3sCJwTk9yBJ4PvU+ndBS20sxZh9I4QYyZU5NO0tieZbAMzP3P4p55PvWboaHG7s9VYEd+Z7/fOTRuhf/l3As/LuoxA5hW3eGDj2OfWKqtafsyk+QJgzHtiruksyuI84IyPz2/T3z61OzoWCOr6YC4Xe21gSXUCTuJ+kTgmRkn/NROot7SAsbRwV4kDtBOO8EDipaq0EeSu37EyMxxg9/cZxVoYPgeEGImYPad4Eg55IobKYE1wEx5xHvmfvmanZuxIJ5YGTOImJ9iY+4pjc0Q3LJUE4jv8Az+9Jf+PWHu7FW4PH8sXCAEZu6eakwTnyoRTehZUtnnVrLGy6Fd2AUzBEHcMHnO6O4ANfPeuODc8JkQPb3r6rqtKVs22958/DKye53LPPEGsa3wf8y6XdotqSCF+tip4UGAoYRBPnXRFnLyKnYh6F0l9RuVRCjLXG+lB3JPc+lNOs37Vux8iy39OfER9d1h3Y9lHlUOstfciyLJsWVPgtiNp/6nbux8zS5elncRBJHYCR7TRFVeQNNUoA8P617RzfCl85Fsx6lR+5rq1oU3GtYOjIMEgAGPpjG77VlLvSFFsghmvAmWBMGWAU5OYIIPvW5s3rd4AgjOeD34+3vVF/pcEyPQj0PaPyqEGoqjsnFyyYbUXmsuyN412wQTgTB8PtxU+nXle6pediyGYiSARjPl+daXU9KDSHUGPEGieY3CPtP50DpeiC04fcdqzugiYOPy5MVTsqJdGLluojnYwdZ8InxgdsnvHpVl/WC1NxVZlLbAWxJicUN1npxtsLoja30kxkjBBA47Ypp0fT/N04VxNndvC8kkSDLfhUH7nGaDrY69DDQhbnjVg0R+vaf7Gm1tZ59YHfy4PHPNA6OwttRbA+nt/PemFpsRz7d/b9qRjLJbbQDn9wP2q9WUdl++W/ahUYHM5PP+kf3qYufv8AyfSpMqggsvrnkfb14oG7Ykd/7/pRSOe0ffNVMh7zHtMfagYAsoP9uPOiwIEZ9+2f3/2qs2YPb9attacDJ/uf3FYBEqDkT9s/tXk/zv8ArV5WBj9BH61S1puYx55rGKZ58qruW/ar2j1/Kqmceuf4aJgZlj/T2OP04qu5piPXy/neiyJ7H+faoCzOfXz/ALDNNYrRDT2hEyfy/OakVGMGfcTHfnmfU1E24OMenl+de27gmYJPqR+/FGwUe29PtaZ57Sf5HpTC2gUcgfl/bM+cxzQpJ5bnvzH85ou28gYk9smPTkSR94FFsxetkRKxPkDg8H7mPavoXTOjaXUWle2oLLh9xhiRkznkc8VgdEksQImOe3qfYc19P+GekhF3+EzABHJjE+X5UYPIvLoG+IuhDUWghIDiNjkGfQ+EiKyev+Hn052BvqgYDAnnnkEzxX0HqKgpOQN3Iz7/ALY96+bda+Oxp3Kup8LEKV5kHBGfE8QYFU62c0ZuOBZ1Tply3DOpQNEHafyJ8/elo6XZ+YbzLFxvxocE8M0ANtJwSYBnyNaa1/6gWr/9G/eIJGEulUbMYJUEAwPoeDmT5UIOnFmLIBcBPKw2YMyQQV4xjHcRS9XHReM1L8i9teCq58LYubfDEdwOxEA/n7VgP/VHp6rqFe3/AMvaqyBAnaDxOBJYAHiI7V9GfpSC2Wu37VkkEWwx77fCCQBOYxIPP3wHxb1cOu0E3NywxMsm6V27WIEFYjMxmmipLYZ9ZaMdp3dTNssR65Htg0be67fAll2r5qCP9qs6XtUXTKyigqJxO6DP2owfEawUcKFODGfvRb/RPqmAHr97/wCw/dc11XNf00/VXUM+gdEP+n6u63/MMMx8AA+pSYDLtwRgg+UU50/USMNkdjIPoT5D7TXzs9au7Gtg+B4wRJEc7TyATkgc0b0bqK2xAJGYAeQpB7sVysf5V5pXAqpNH0W2UJkNj/tPtmBUrvS0OVbMeo/Of71jbfxGGMI21QfE+2HM/hUHAJ+9ONP15dszgYyZJnM45/Wk6MfuvJPX9ARgUcSPT+3kao0vREtSFBIOYZifb0E+XpTAdYUwPPvj1+8D+1eDq1sjBmP9OPetctGuIP8ALzngYn3ojZPucfl2HbH5dqHGvUxH4hgd47t6cQJoncCAD5RH5Mc+v961MGCvf+vB/UzP7+lSDE8GvIHv5/2HH3qy1a4Hnmfv3jt/4zSMoWWcjMQM95/TgUfotAbhCrktAAz39fL2+9HWvhx1trc2hkkTBjdE4kTjdEx5Ed63Xw30BEUPALSckeRMGP0HkBRjG2LKdIy+q+AnW0GXxkEyAM/acf8Aillz4XuKpJQx6Dk+nmJ7+fFfXSteBKq+H0yK5mfF26aQIKnHvj8hQY054g+vI/evrXW/h755EEAd8ZMevl6Yqo/B9nYQUE+awP2GT71P45If5UfIzpj4s8ChWA8x/PXtWq610jaWhWUD/OSW/IYB+9JV0W4x3+/9xSlU01gVsD5D3ir9u0cGaY2+mXOMseABn9v2oTU6JlaHBBB7j96xgBlzH8/fn1qITHHtwP8AzRT6cDg/zzx3rxLcnjjz/n61gUVqvpn2/narPl+ueZ/mKJt2hjirWgDjFYNEujXQLgRvpYgH/eO0ZP3r7Rp1VUUJECOO8858+TXwxOfDz/rjmvqum6rb0thd7DwLnEEnmfUnNV4kc/Oxh1fXpZXfcMD1OBjdiY5C/nX5z+LviD5l5ykABmyOcHBB5AgjHn6Vr/jPrx1rCSRanCg8AfuSJ9prD9X+HVCF0ukYkK8ZHv7QM+lW7x0SXFLbEjsp3bNw7Lnt3BHc+te6Pqdy3hWuJHBRiCOOwORUn6a1tFctAJyPxLIwWHGRQTjv2GJH6CjsNDjXdfvXlM37l0TncTuHl3hh+2KVnVO0LJIwI7ATwAfWmOltadbBuMSXYEQePKFj8Q5zSz5y4O3gEH8sfrWuxtHf4hkLLH1DaZEGJq6xeQ2irABgYVgAQZP4jUb7fNIY+UfcDA+9VdMSbg8O+M7fOPP070ALZFrCgwWEj0NdR13WW2MlASYnJ7CK6jYaH3/4W9xrv+Ge1ctq3gO/a7LuCo204BYsBB4IJ4zRXUPgB7Xy/wD3Nou2dviIXwjaZWRBcldxAAjdMGaB6dr7iSzkMIhWYwW2kqE3AblXw8NxxT7Q6wXdrOoMgwwuOFJViDb2kyxI4I7DiBUX3veBlOLwZ/TfD15cXIZipZFUhvpmfGDt5MEAk0G76hEJDGVw0LgTwCezR28sGDWt0PUbT3AES2pHHyVgKY3D+rnxE8ZjEVfdvbSGuW7ZC/S/1EyPxQCg75kLxJmmTZsMyXwxZuXtVaDhmRmIO07eFPnHAg4496Y/EKkP8qyzO0nymJ2ifBEzme25c076t1Fb1u2bVpbTIyv/AIiRI2yBC290GY+kANHPeg9dqHdWAveMSgVyVJJyzNbVNqsZAVS7bWg5kNWrNgulRmU1D2CC7DxNG0EcAQJxKrBGDBMcDvt4BWVI7HnH871grFsLgbTuAkOhgEnbAY8T/m77T5U3v2r2iuFGX5ZChtpM2zMgujAlWU/hIJBmMEUZUwK1o0qn9/8Ab86K098KwI4GeYPmIPbuJrM9O+J7ZPjlcZBk5PfzGSRWiQI6+EwSOCQMRBhpzGc+9RcWiykjd/D3xLa3hFzCguIO1mgywB8iqj71s7fWbewEEZ7d+YIjzmvivT9DcDhgSAIMqZx5g5WINOLXU9SAElpQ/TCqcGQB4fqPr608ZpbJS45PTPoFz4xtbyu4eES5kQOyr7tn8qqX480x/wDlWdwTngnhT3J9BxBmMgfFOs9Dm4rhrro+5i39NY+Xl9wJ8LjIII+rild3RWQk7mRjJX5kqSJ5BiJjwkep86qpo52mtn6A1Xx1pkMG8gPeSIHuZ59B9yO12m+KrdweBg59IgYmWYGBjsPOK/Nw6aQVJ8Uxt2gljPkvDR3g+1V2tQ6yFe4CIJWGXbHZpng+dP2TAot6Z+ldUtq8sGAPOI5yYJ/c+YqPTOh27c4lewJx37kSe/p7V8D6X8W6ixcY77rMMkOpYkcjLTtOfLv9q+gdH/8AVO05VWDISYM7jEDJjntx+gFL1i9BuSPox0KiTbRA0YgDHrWc+IehB03C3DAZ4/WKItfGunaAt1JI3cxAnbuYzglvCqcn86lqPiK22QwI7ncAFMSIUjxknEcgeL0pHx3oMeVowGt0RUwf7/3oMJH7dq1/VddZfwllLDsDn7k/3rPXNIA4gggjcv3OOOR/tUZQcTq4+RSYvfcBiYrrl2R78fz9aZajTY7n18vKRSbVJBx/O3FTLtYG/Sddp7Nr5moYA7oA84gnB7R39RWf698UvqH3HCEQqgzETHHufzrMfE5bcpLBhG1RAxJyD5/wdqBuXI+WvDKTuYGMkiF3DHhET5Fj5V1JfVHIsO2Pnu4MyWMxPAjy9aEvNAl5KjG3vPnnt2rtP1MGCoHIkNnxZ9ZJwaLa78xlURtAlmOO0knGI8hNTaorYE1ktaKGYMSfvMA+mKQ3FJEbOJk9sn6jWvWwr2F+okP2EyMEg/lRnVrK3rItofCplIwBI+hh+YoxnQJRvRgHukJtBOwwSOxPE+nNDgU46l0trcgDwGGUYknyI9IYfar9JqrTMpZFsupEbQdhPmwaf3qyeCNCrTagKcgCfQkeUj2q7aGAZfqH1AAz6GBXdT0/9TwtbbccC3MD/wDk5E0dpOjuBF4iyPNztgDjA8RniB5UGYWHROMR+tdWgPStIP8A9m6fX5cfoTNdWsIwGkS/bYsWt3lbYGYqgugiUVifoulQQt7h42tBIJG0Gh/qOl1bsrgpdRhsx9XOCAJmOO/nT/ixbaWV96AIxiViTCkTEADj0iBk1w6zlBIvpJRVYuHVYgAOw3W5GBDEHutIrB+WCk3SjuFAkEEMLilcEscthyAYn0PnFEPriE/+obNu1Q24gncIBcbp3yZzD4BGAPctWZXaji3mAShdYaQWO1QTIIbiB2ojU9PRLY8Vt5AmQJXxekMSQ3c/hPnRB8bYPqOqBo/po5LEAuX3eISFIUgMgIwcwVzTHQdPs/LtXH1QR34Xa1woAGG7alwMkEFRAYwAcboqkdRCkuNyg9kkGOIUtLKCPaPI0u1HxGYIRYB7yxnEdznMczMZrZeh0khgoFjczPavgBdjm2xC87xsZYLEQDI9jM1FdWqRudiN2/YEChC2SVZm2228wBBECMUt02qDPD3LkFdowJUmCfDxGCBEc1cyWlKl8tJO0oMeIEbxu8RgxtIiIE0a9mTrQwF8MFRLlrYSWzaTduY58bKT2/GYnE0v0T3bd5lLOslgqhBBbdt2leFPAgYkjPFQtWl2kAEEEQ34Qdwghe8icdhNMdHqxuCm4d0AKzqRM4P0lojwgEgnGeaGhXKwLp3U7mnuABmUbSTtZhIzO08EcwwEc5phe69dJO+5DESC34gxmZnBzKg4FQ1Ks91FKoLUqrstxdjEDaU3r/y1J/zcTJgcOFTTrbXYlxFDwSy2CVJyRddTuC+HAcRjBpZNehowvyLtT1Zl3BiDIBfduLGSCZaPCQAMkSTXmo1LBFcBQsgnaFZwDBXfDHGRyIyAc1dd02kgBX1RZjLNG5ckztEQ5PngDEE0EbNu0S1tm2k/0yyw47AN4igLeLcCT54IigmmTnDqg4ahyflFQGJDqSXRmAlQQygw48SiVyJEYNB3NHez/RWMEn5hJYfSJYsFERzGSY86uv651KzbCd1AYtOR8w4/HwWUxthm7miNaVuLbhkRY3oSsGJbkSJAJABz4SYERTW0SjKnoqu2yk77gZif6mCQs5BO0EsSd2054kjvUf8ACXGIZ0AAX+mGOcHJBXBXcSYHJ7nih9Zp/CCGIO3wqGU+GRhYXmTyT5jE0R068w2yWtupXIbmQWYncZABcewiKA/yYsst3bcR8196kMDtGQMNg5+YSYB8MDtwKs0xVuAVCDABXd7ON31dxuIyo4E1Xd6VJ8LmCD4Q6eIfieTMsRIMjJHNUt0duLaAAqJYbQGjwuVBMLPIHnkVr/Yzk6wiu/pQOXCgyYTIiQQSCSx7jJ3BgexrQdJ62QotmWVRu3kjgjK+LO4HknPNJ7iq8Sg7E/58kkEkfSx3Z7kjyoZdSwuIgyVTBBbIGFlVDfSJJWMzzxWtvAv3WT6LZ1aumYHuePTHfzFKtda5HkD/AD9aSXtV8q5bCk7tko7cFwCQhJ5I+nd/2zzRmu6sWNufAXXMrOdu4yMkEeeBUnB+C8P5Cr7GV67cuLcIiFYRuiZAjBjsM17ptAxtEJbCK2TuZTJU4w3iU7ZwPMdqY3rS6m4EAPaOxcNIaAT4gMcZxTHovRbbhBL/ADN5BfLK0sSilPlk2jtAnz71XtSFUoylQnt6C4pYvbVcQxJ2qoM7SSSYh8SSA8xMio6fULbV1cEowABAJtwfMiCJzAJK+RMUx6noW0To/wApF+YGBcXjsdYkwjSewUqSwwIzmiNL0Y3QyXT8q4UDEMlx7e1wGBdlBa2w+oHaUg80G/Y/VAmiuHbMSOZWYheSqGGAHeJ5mgOpdZfapQi2hnxbJcgnM+SyMd+4qrXOsQ7M9xPArqcHMKBMMqkeYjNT13RlW4yBluw203LZXb9PMMPGq/5xhgDkRWUEnbA5ugZeomQSAWwd9xScRA+j6BEeET3NR6/qhetKUSXUn5hUGFAwsz5kkk8cVQNKFiGJCMIzEZBJHkMzniBUr8i74CLcnDAwignPptAI8+c81Sl4IOVlWk1qhrXyyVZFkmFiefc5J/SqtXrc+K1uP+d5LekmYNFazXfLdlKKwK4JSJJwWHBAmcHiqhvZCUBC7RvEySvlxkSCfOaw6dnt6/JkwZzPy57ehiuqb6wWzsUiFxyP9K6hQbHXVdKG+Wgt2wRiEbcHhPpKWztUgD6oDMxMjM0sv2kZCQCWxkmWLTAAziQD91EUW2hZbcLqLdwJztU8sIVWBAO05G4Y55onptr/AAayVLO2+VJESsKpzPhhjnvtxQ0hJ8qX9i3R3V8auWCFRc2KQdzEgTzIweZ9/KrQHd5ZQ6rElkHhBXJ3KIAEZEYxNQ1iwz3EYbbiFNu0Dbg+EADEQDuGc5yaH019EuG2GDCfqKkpgiCFGQD3P5UaG+S0GWdONzLJ8Jjw/VAHZuDAM8eo4qvXC183fsKwYMsFSY7mCTAIPhGQQaJ0ly3Ltcc722urKDJMMdgB4mck+QqjTam4zFiCqgrhoUQ0gZYERM4nk81lgHydgcaF7RLMyiMbiCB6ADmSDz3qGm1CAEhZCsHksJI3bYAiczHmCJo63rVtONisFDq5HC/SchxkgYwec4obWGbYT/l5WSoO0mZjHv8AizK1rM9WQSzbjeAbiDkSTySBI4B+kD1p5aHy1kqNpyQ6KxuBp3ttRGPdRyI/OAdPbOnuNFsIAWBLjcQpMAzMsF8OVHvV+0EsFJtbR4VVmiZDKwjKhsyDzM9qDE7e9EgpZuH+WFILOQEaBJeNoBO3bAg8fUYqlLC7jtAYeFQLhgusllYjaDtOG8M4UYpput/LlghKDhSCCGgxJ5Xfn7nvQmqv3LjM6C2qgZmCV4wrN+KB9UZwMc0EZcieKr9k9Jq3s7y3y13hSArIcAYkOREzH2wKA6hq1e4skFvCSSqFTxuInnI4gZFFpqHVR8swSAG2KJMAywUjaxELMzMnIoPqvWQpKstu8ykyxtkFQQNviWFkGc7c+tZLIXFP+yq7pZY5OJhVQRPJBA4wBggnjEYqF3xWwG2DaPBCCWgg7iSJde/rBHpV2qQW0tXAjWT9S5ZgxjzkKsBQeJzRFuwGsA3GHzLzblkNtS2ATCqMuXbbtAxAYnmimK406B7lhlG5lUWlfawjxZPibapEdgAOJGODVXyb10sxUgKpyZghchO8txg4zJonQjchWTNyNykGFkSrJIweFHlzRuhu/LJBRSqEC4QxgTyqscOxB555rWTcmloWWtYPHbuEsu0GD4Htn8Syx4IMEqTiDHNMOmXTuKIgW59bgmZBO4R54jI8xVOqO2+xFsC7IALLK8xIG4ySCMkSB71Gyuw3Lm8+EwoUhYAyxI2kbfJcGB2rML+xJh82221bO+JUqCGeDuYIGwG9Qd2cild3o923fNlFLtcIA+Wr8nIVCs7v1xTH/GLtXYWVZWFI8J4DBSJG7gyYM8Gi4W6pZbzowc27oLlUIZmVLjSy7BiGQ8+Yop0Nx3deBPrtH8nAug3GAgW3ZhuHKtIG0qRjkAgjMTR+k14Cstz+o7SeynyYh+5HOec15d6bbR53XN53DaNoXGNsjdsEd5PAnmpW9EAAiXCQYYlBIlm/CBEDJWTMcA5itaoo2vRTf3hci4LoYkuCHDKZAlgBAGBB8u1UDWXeWAQKIJcEIYEpJUYckmD6+VMbV99w322wCAIUAghYYtcOWgcTPvR1rQaTV2bs3rGnuSGBuBUBIEQDJgdoAM+YjKtpbFguzwAWetf1kuOfmfKXapkMVAhv6ZJ2yJIEhsg5GDVOs1l27duag3bqte8JabhVxBwTzsG1Rthh5HBo/p3wqFDmBdV7RRLiOhVWJ3712tKABChmYLjzpXqLwdC4eXR98G3hl2wzKATDI2GExkMO9ZNWW+yWWV6SwzQpVQzKp3EqwK5Ihp8IMGTgADMdiRplFtGttIkKSysVJcncFAPiQZkwPSa96dqvluAEwPCWjCq8TtFwkoTIJmY8TD6qpHzktv4W2EnbEgGdwaHAjcVVufqA4o7JLkd0CljtYAbgpneOCYIYyRJBXEc+EGM1XcsAqbqkrtIHiUjkY2NwSFAOdpo/pbLbIF0XTagNNt1JXdA3BGgOpBAO4AjGaM1di1p2/wDb6j+ncTa+3cIBaNl1HiRBaVORgztBNa80XpVZm3bBDZUL5eIScSYkExMGrm0u1RBaSJBAYhQYlpxMggSo70y1T71CXbZXacbFJNvdkhlaCQWz8uY52xOSOqaxvlK6lHUvgplbZkTKFQyNkQpHnyKawUjGfK9K6ncE/SgYf5tpz65EzXU1gpHur60xMKzQR4siZ4MMFkr755oy1fDALt+WAShCuewDMSczKya6upWiNKrIaPqJRmZW22ix8MbkYDCjYwJGAJJzTR10wtjdaVXZA1xrYICeKSQGknwxhYnzrq6kmaLfZIF1PQ0dN9q9vVxhXQq0YPIkAkgfpQz6/wCXbNuR4kIAgt2KkLuICAMv9wK6urQbey/JBJFz3URd1wg7UBtiDMkYLR4THiyc45iqdJa32wxUtztPhBO0mZ7gzPBANdXU5zLTJWdQW+slRIXdvO7csyQsMP1HFWWrt3aR8xCPEnjWSVUDxGBmCYA5zXV1YDwe3dGf6SgwYJj05yTiAdxwJzS//iJB2yoKx5+IyPT+dq6uoDQdjRUOHLYUgAkAsJaWAwRPafY0BqNUHOwBUYA+IcEEwffGcgd4g11dQQE2WdCFxgwJlATImc5EwRB9u801DQsAyAoMkSR+ERP0jtjNeV1CQs22xUpb5odW2lmyscRCgz3Hfbxk0xsObsj6big7VHBYQzCTwSO5r2uoMxFWuMTcLhlPizOS8BVI+x8XpUNXrfHdQuSolVUgDJECSoHmSe3FdXURfJ3/AAoWgSkqdhMnaSpKB1j/ALhBnlap02kuvdVDHi3g3C24qsbmKg47zME8966uoopx52Ol+H2WyH2qtkDNx2Juu4GWIUEBeVCzG3BkmaTajqNr5u7a2wNG2ACBsAJkHJAjEQQorq6lg7Lc8UngMt3lCsq3GZoRgp3Bfll9wQjAbO1oPaBOIq82rL2TjZdySpEoykliJUSDieDxFdXVpYBH8UB2+iAhQpCH6rixJJGZVxxgiMCJPPFE67Qb7i/Ofx7txNpQJQLDSDALBJhuZPBrq6lUnVlArXWrI0LXNMo+ZZhluXEUXWRiPESoKlipk7p/OkXUlm2LymbZVTBMHcTBlSNrsS7EExA4rq6mh/oskrPL2oVSqXFc7cfUCVkAkDgEFYgHAK+RNX610uoNod1EvEquwRloIM9gFBiABEgGurqfySS+4v0rpaK3bV5oJZWlWAUwWWAD4xyZkGRWgf4HuXtO2sS5b+TJY7NykkECRbZdoydoEqJJOBiurqh/Im4JNHZxpPYEOh7fDefbcGGXxYjtKNtOIyK6urq3djdUf/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8" name="Picture 30" descr="https://encrypted-tbn1.gstatic.com/images?q=tbn:ANd9GcQagWWKK1y2zktZpN7oVGgyORFgNJrDu1dFkOFzJ6hPArDbKhJuE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643182"/>
            <a:ext cx="2057400" cy="2181226"/>
          </a:xfrm>
          <a:prstGeom prst="rect">
            <a:avLst/>
          </a:prstGeom>
          <a:noFill/>
        </p:spPr>
      </p:pic>
      <p:sp>
        <p:nvSpPr>
          <p:cNvPr id="17440" name="AutoShape 32" descr="data:image/jpeg;base64,/9j/4AAQSkZJRgABAQAAAQABAAD/2wCEAAkGBhQSEBUUExQWFRUWGBwaGRgYGBgeGhwgIBoaHh8fGBgaHCYfGB0jGhoXIC8gIycpLCwsGCAxNTAqNSYrLCkBCQoKDgwOGg8PGiwkHBwpKSkpKSkpKSkpKSkpKSkpKSkpKSkpKSkpKSkpLCwpKSwpKSkpKSksLCwsLCksLCwpLP/AABEIAMsA8AMBIgACEQEDEQH/xAAcAAACAwEBAQEAAAAAAAAAAAAEBQMGBwIBAAj/xAA9EAABAgQEBAUBBgYBBAMBAAABAhEAAxIhBDFBUQUiYXEGEzKBkaEjQlKxwfAHFGJy0eHxM2OCkhUkojT/xAAZAQADAQEBAAAAAAAAAAAAAAABAgMEAAX/xAAlEQACAgMAAgICAgMAAAAAAAAAAQIRAyExEkEiMgRRE2EUQnH/2gAMAwEAAhEDEQA/ABuBTElC0Gy+SknTmU/exiOfJQFIpBSCjmSC4KgS6hs4ILRDL3zIB97ZfMPON8NMqg6KQCGyyDjoRrGWriOD8A5sRJLjlW9yws6rn2gAziuatRLqUoqN9SX/ACjrByXIQCASoB+5zPQRNxWWpOKmealKVOAWAAYJABDaEXgr6hQJOzJ7RrXh+aRhZYLWSBa41zb8oyicnaNb4IapMoIsAgDobQ343WLdMqHE5SwmZMLFIWqWdC5Lgjo4EG+EkroEzIKCEpDAkiWSC3dSz8RF4smJ/l1pBLmgU9SpbvuRb5h1wvCBE1EsWloUmlJcG4c/CgD7xWP2BLYs8TSFHhgI5moUSc3cpL7NGYpw/Oltx+cbFxeQ3DJ4V90TNdQst8CMnWkGahhyuIlldTX9nJ6LjxrgqP5CROSRVV9od6iT7s0DeJMKZvFilAcroptmDLd/gRYvEuHCOEpr5lCWiktYFr5dDCjEoUOLSiHcykqTlb7Bdu1odpJgHXh2YpKcMVAArlzFDNmSgJSMs2BJP9RhrIWVYmW9vslghy2aM/eEHh/F1KkS6gaZRSAHyWHvbMC3tFtlIBnq/sY9PtFf4+kVR3sUfxAklWEU2aCJhY5JSoPZ76NBXh7FhSGDFMkAAg5kv9QG9zEnETVhsRWOYy1juKSQ3Sz+8KfAGIIwJtUa2AtsP9mA/wBHMn43xFUrGoWAaRKZYvdNVWmRDKPYGEmKIRi+IElycIC4cj0sXOxLfSHfiVbTFrJelMkpToT5kxwehSS/SEcjA+RiOJJsWw75MGUCeX+kGwEB8FKbwNP/AN3DPb7ZIz/qGR0jYuJLCTJlJFlKIZNjygm2wchzGM8JUBi8OcwJqH68w/WNlWp5xpUCUcoHqAcuu2YYUj3hcXBmScYkE4eYh85a3IF/SWaMKxK2D6NlH6C81gyxnrof8do/PvE00uBmCRfoW/IQmZnLpBh5rguG7QYfQSIBw80kZNvDAH7NXaM0ip9g1gTJJOQWgnsFgn6Q/wD4iTSqYlRcVywv/wBlLP5U/EV7DSK5stH4piE/+ygIsf8AEJjjFJGQ8tLDTcD5i0X8Sf6CvHKCcXggxACJbDYV/mQkfSGHi+WZnDSQX8iYkuRdQNgf/VV+0QfxSJTicMRYhDBukwf6+IN8Z8PUMPOUVMPKSaSf+4m5/qv7O0XXsHorkvEGZJx8xSOZJUSxcDkShLaEjmNrxeOFICMLIdgnykFwHI5bmnV/ziseHsM/B8SR6Vpm7/dAA0v6c4uPhCQk4LDly5kpf4bPaKRD1mPy1GlxmIuviUIVhJKwSCWsb5pFRJ3cfWKXh/RFmxmKK8IgFqQE26i3zGTG/g0yqXsWeHQf5mWBfnfTY7wZ41IGKc3JlpPeyhazMIi8KSnxaHsEuo+w+mce+MZyjiEufTLCfqrMaQ3+oF0T+aFB2I6GNf8AD2KKpMqmwMsMBoQA4Nu8ZDLlqbmL7WaNOkzTJwko+k+UwYtzUpCTe2aoOH2I0JvFbp/lawSpRdhrzg/LGLFNxighE1ibKFrmpbEWbRQSPmEXi/E/a4ZSgaUgEMNiH9rQ8myhLwSUprWpQQpkkv6kqURtaKRe2K9HclClSJqHspU4Xu4dTn/EY+s86Gc+m3eNg4JQZU05JqmMzm1Ru+kZTwySF4mSn8a5Y/8A0P0/OJ5vsjjT/EeHCuHTUPaXJYDV0gZ/Bil8W4of5uRMyKJMoE2JBKCTlY+qNM8QSwMHOSAw8tYtfSMrn4G0goQpvLQFCm9dyoEfHwIORqxopvhavCPDpiCqYweSaCkhyxSCq+ZI5WvvDzAzzMnLDgnykKp6qXMIv+FgDEPhWpImrmepcyps7FIIv+cdcHwFGLnKFiqVKUkaXqqA6VN8xZPQJWgnjqUpwk8m5EpbbvQXbuYReCAlEqQkuDNlKX3UlTWGwSWEWPjSa8OuW4ClpKSSLBwxLDOxivSeIIw6JUlArVLSQlbMcmJtkO8QyZ4Qe2NHFKWxliJAmzsQtVh5QlJf8RCiW7Ei8LlSE+bMWtfNNw4kqSnoLqB37xzicapfqLdA0Q4eRrp2P5mPPy/lyf1NUcCXSKR4SwgUFc5IUFAFbBwQQ9mzGUWTC4lKVEhru7DfcwlXxBKU+oHpYkf+IBJ+IhVxMlQpJHWo0/l9CIis0+plPCJbl48KDEODmN+4IjOeL/w7nKWoy1S6SpRSCSGBUSA7NlFglYk536El37AZxLIxkx3IFO4Lk+xZof8AyZvpL+GJmOL8Oz8OWmyyLO4uPkR8kilQtkdY1hOMSvlILHMKSwO+cVfjvgg3mYUBSSDVLPqv+A5HsYpHKpdJzg0VHhUqqfISCQTNRcZ+oZe0OfGawcbNp9KVpA9gl/rrCzATTh8TJK0l5cxJKWvnk0SqkGaqfX6kS5kw6c1aQBvYqb2MaY7VEUiw/wAScTVicMlN1AZbFUxAAP8A6/WHXjGWqdLUqYtKZQmUBgbu7ubuykp6WMI/4kSgrF4VuVS0gFQ6zGSfaLV40wH/ANQICgBWgBwGzL393jT+yYp8NoV/8EToZU4kW1K4ZeFFrTgcOQFKeUlwVBhmzDSK/wCFsfVwHEgm6BM+FCr81RcfDSEp4fJJY0yUk+yXikWh/ZjUnI3y/doLTNUmUUvYkKHbIj5MLcCL7N1hsmWCgEbkEf4jFD2ilh/g7FJRi3IdwQBoSdDE38QClWLSwDiWHbuT+UJ+GumeGsXf6R1xrFlWINT3AL7sIe/jRyAsQosOUNZ7n6tGo8Nw3mIwxVUoUJJBIIFKHcbXKYzFR5ffeNF8DTHlIUFHlQEBxYlyVe3pHtDYHbaFnfoG8VYSvEyJZBTXbc5nIHR3hzgZxnolqHpQkAA2cpCSs/IpHvAPHMW3EsKVuAhz8v8AIjvw9iwZdS3EtCTy1WU5qKiNXsGfSKRq2LKwnh+LT5ExBFMpK5oOykmpQpI6a9IzHgGFUvEySMpa0LWbikJUDc/MXITK8PKMoEuDKIewcqUFN0J+Ir/EUiTL8mVcfeUxdR19toy/kZEq/ZTFj8mWfj38QEqdCLA9b+8IEcRU9QJO7aZxXZUpRG39z/nBpxpDAqCchk4/PKMU5ymzfGKitFgleIloIDm/x+2hxwzxc6gpYZQTQ/Ql7j2ig4rGqADXc/o4HQ/4iTDz+ZyogPe2jW+sFTlD2BxT6aHiJMyc5VMARpSSTEUnhiEWqKidzb4EI+H8WAAAdt4LnY0G6c3FvbOJNt9DwZ+ShPqp6C/1jydPJDVUhsgA59xeEE/ijJq1dtu0eYTialFmL6gkfQWPxC0EaqSGJSS+xs+lti0R3cCpYIuxyP1v7GIf5ykip7/dpUP0N49XPqfmBS3un+4Fgodi8MhWezh5b0pN8xSk/BsfrEQxqixSlTjMM562Jce0eKJKaVF1mxKQ4UOm/uxgbGkJyZy4a4Jtlk2nSCAYrxwAC0hW7C5B/tcF+jQy4VxhC7pJD2IYj5BFju8VaXih6iHAsTmpgzhW9NjnlDSYhBIJuXsSXvpfYjImOo4ecb4CmepE1PLOlqCkKsQSm4CxqH1ij4Dh6gMWJgYpTKQp3zXOS4BGpCTF5wuOBA2+t99oTeMuF1SzPlk5oMwaGh6VNqQ5+Y1Y50Z8kPaBvHOJQrimGAUGR5QN/T9q7P2Z4eeMuOITLSkHzKZzkDolbgnoSPiMx4liiMRLVYqqQSSMzU/vkBDjjeM8wzC/qKjsAb5ZxuszVo84JivJ4Xi0LIqXJkKTe5CiQD8RZvDeOr+zJCJQRLqIOQSBbuo59jFAxE8qloTVnKQkuzmk2AOgEMZGICRS7Zatk/8AmGUqOfRdgkur2hhhZtiGZmIhdhSKn7wywamqII6giMWP7Mcjw6j5qHNsj9YH4nNHnMdLR1MWyh0P6iIsYHmKUNCAPd4qg3R3akteLl4Z4gZWHZmOlQPvFf4NjZchE2csVFCRSDlUXuR0jzC/xH80DzSlSSWYntltCRm4SbKrG3saccxxmzZRJLhLZ7P+ceeYucqgAkBgzABhoTkB3iPiniXDoCVJkoWMiFC4IH4o8wXjBE1DS5aZb9Nd/wCqFlnq6QVhd7HOEokoIqqWrOlykDYWuYiPD0rF3A1JAA/N4quI4pNE0hSybWCQw+ICxXEJygyXHeMT8pytmiKUNFlxi8MggPWTZy1A9t+seLwmDllJWKlbAkDcVkXLdxGb8RxM2UQpaTy5OCActcoXr8RrUsqUq3f9vF4YZS3YrkajOl4WahZw32SwPQPQph94HItqIrqcRd9GyZnyhb4FnVT1qUpkmwc6nIfEWHiGDKFAtYAvl9PpCZIuMqCnZNJ0L2e97MNt7vDTDThno9sxffoIruFxYYWNjsH6dv8AcH4PFkqOYFrcot7mJ0MO/OALUhXdnI7QRMwnLWkX1Iz9tveApPoZVm69d9In4ehSXeySNFXe+h+sdRx4rHJNiwOTMkK+c/iIl49LGk+WpLA1cwINhVawJtVpEfEJJBUAKjYshKin3JDJPvEOD5nrQKmzFlFOrhmLbuQY4ULlzZqwuWUpXd0uSkgaspOoO7RPfyyF+oXBYj5CrdHEDJUoSkqulct6gD6mNvcpuxF44RiBUACyCbMXHN6k9HDLT2IgnEM+cokosToyhzDMMRcEj2BEd4HHBfIvm5X6tYglm0UQ4GaTC9JZYLtzGpw4UHzT+Hc9okwWKlzGWBStyHUfUAKDSrVuXlMccWnCznUUE5jM6+4t1hrhZvLSu7uCDfMdNIrOCngBIdj8/AhrhcSS2RINxuAY662dV6KT4o4eZeKQPuGig7j21d3jufKNBHSG/imSFSZa3IKFim34jk/TP3hHiVcozI/3HoYZ+aMOSPi6FQFSEDVJI+sN0ygMyO0KUqZwNJhPyXhpWKnyu+t+zRePSTYtw85NmPzaGeF+92u0KpKLEnTsYY8PLKf8QyjJyRU5xcuw0e7x8mQ0tRNyFJgqYkAGrK2v5RAtZoUCQ240vZ4f2FEc6T5ktSHaoNf97xnGIKpM1SHuk3EaTJ0a5hX4t4WZ+LQhhcgEhIfK5JHR46MlGTspHfBd4dlrxO6UCxL2O9PVouvDcGAWQphpexHZoV4CkEJSDLlpYBztv1O8O8HxFNkoSA3yet8/pGafyZdcE/ifh8xJSpN2NxbIx9hZIKbqf3/KHmJJUpzkMx/qEkzh5llxYbZgf6vC0Gz1eEWbXKdlHlbqGIMJsb4QkTbIV5Uz8NyknYJ+73ENZtSGWFVJfeIpM+XMmJB9SSaSRd7X2I6Q8HKHGc6Yj4Tg/LnKkzOVQO4ZxlSRneL55AWCVDRjoX1+d4TeJOEFSRPkhBUCCo2DjXlOUNcBOfy1G4UGVfUC0DI/LYY0hFPTSukOQXZ2fL/Yhhw3CAG4ZmDGxuOmYgLi8spm2JsXDZs9/pB+AxCfMTXZK0gpAJcEWsdDlb4iRw4YBweUs7uCk7udGzygXh7mYUE5NctUHeznNj+YgjCygUAVGwUQogG3sebImF0pLTUgMSCWNf2gAJs1woAk9RHdODpniDyl+WVMUuAMz2ULMQdIIXMXMHpQtAzUk8ybOCARYpN2SXhDxWtbeXSQtwVPzBQORBF9BdjAnD8cULQouQUm9wWBAIP9qnG9xBcTrHyJ5QpILEEhIY6eoFJ9lCk72hbjVolAWKilRdrFkrdL9Mx0gjGlJUkuoipBvmAorAfsT8Qvx8xh5yrullNqHvbufzgJHA0/ifllAL1I5crF1Bv8QVLRUCh2IUVoUnNn5gU6sYUKX5qaRzEEqRb1AUln+e0M+DzQS7XAf+oEHX2h2qRwyw4CVhO7qDF+qgOhS59oseCxaVMoM1TF99/ezdzFVxaX5ksCkukZBw9j3FoYcLmOAWsybHJwbfDkPEpI4bcfS+HJYFIWnuLsYqc0mnLTL3/xFpx+Grw6y9gtKmOVje75NFYmJSzE7Xjb+L9TJn+wvnBlkaFjDOXLAv7d4WYlDzEBJ0H5v+V4YmY5NOX7v7xrRnasVyhaD5B9MLJeWkGSCaQXyjK0VC8UoGlzZ4jXJdMwBjZ2jieCQHteO5QpWuzpUlvo8F9OB8B6kkaKBt3hlipdM+cr7wQog97fqYU4NLexg3j0z7VCjktAqN+rZdYnPtlsZXV8VISXyfQv9Y4w/H1JukpRuXP1hfxCTQopd2OehMLlyibH9mHjFeytlxkeNVTJoQACGZSv8vFgUSoF/QddtsuoineDuHjzCpezXjTOEyyE0lLPZwM4TJUXSGitGacY45OqKKEsLFxdV9DAcjGGpKnOWUaT4o8PomSwouFJOYH0MUXi2FotqAzta+oMcnFpKjmqHEvFhaFIckEAkFwkHarO20EcJWRKSDcBVr9/pCjg01VIS/pBYm4y1g3DTLBDEG57dDE5LdHIbcZVzBTVcocW3ziJJpATs5H4t3TtYRxiE+YkWt6XGzO0Q+UoLBKlOl7MLjLPpeJDUWLhh9BclVhewIuC4yJdTaQFxBCZUxMxDClyC4Yi1QUGv/lMc8HWxLEs9ZCty6SPYpH0gHxLPZL0lQSecA3pUllW737x0VYAjiKglL3AaoE/3CzjOxEL8ZLaak6Cau39xFr2Z0n6Rxhpif5elzMosQk8xTvScyLPEmOpUApKr5hThiHuFA5EdYaqACT8YQyUlVBKwxzSx5fgxBxnHslKRoCkjXMXHuY+4iFCYTkWJ1ZyXhKrEFaxkWLZ55F+xvFIRvYGwjhE4oCQfSVHMkEF7e+X6xZ+GSgqZURSoEAke+Y7tCHESqlG2gy0Kmf63hxg8QEpUq9rE/8AlcjszwMmwoMXiKsw4qyFnzY/n7tDHgs4JSb5Ha7bH6QCJLoZiwVb2OR7EGJ8MGOoSQbgXHQ9M4jII5TMP8tNDFizfOkVmaLG37EOeKTaJSUpV65gLdP+YTkWfc3jX+NqJlzu5ARmBLKDOVMD0OZv1tDSXIcVD9jrCyakKWlvTYDoAdesOCi6nsdv0jTZnK/hj+kTyVWYCwOsDYU39toMlrz/AFiMihNiOkSSJjNYF3H0jybcHtEUsOB0MCTtWcQYeyjDHG4TzsOoFnS1P5wuKecwylT2Sptre0K9oaLoqnHMOVqEzXUaC12hRMmXAbX6dIvPEeCGYHRnqNHik47CqSulQZt7fEFXxl00+Fk8PGlCl6kt+zFgleNZchKitzYcrgAfr094qvDAyUyybKuO7Qr4zIexZx+7iFglKWx22lot+B/iCvFzgjy0+WosVVMU7MdTFb8WzCmeUjf5gXw5JSmeld1U82VgRrHniDFiZPWrICxP+ItKMfNeIik6th3Cp9MtStBn3L/tonwmP5nbUP22Aiqr4ipQpTZD3G/cxYOEWzyY03tE5462xouy14ZBVLB3XvkC5BiXFS6SCA7WN92cP7QJwiYQ4d0lIdxlln7veHJkhSlDZThtQ3+4xNlQPBzwzkXYpLgPkdcsoTq4qTNJIqQABUPUkgNe352tE3iOYJUukkitVNts7++sUiRxGZKnl1XfPcdd7RpxY/JWSlKmW6QFJnOlaFJIcWY9NL32gibj3UmoOq9QP7vCSfxBExUuhNKncgE0nsNIB4jjHUS5chh83gOGw3om4pi3SojIv/gfSAcEofez/wAt/oxBiJ7AX5f39YjlMBn2+P8AUaFCkT8rZYjM5QSxIIe/70MGYTFMCHGe1ts94r8uZVUdC30hpIQCwNgT7hrj2jPKJVcHuHxRdQZqje5ZtC+8M+GuCoqvuRqGzIyMKcFLSagpBSpJAcOxfUdDtFl4TJZVKrFr7EGIN7CA8aYKw6MwzkagEPb2gCck7liQR26QTxLmxDC7co6Zv+g94iXJpLPmM9iTYfEb8apJGKXQafNpU2Y1ffpB8qRykgv11EKcZLZQtkc/eGa0lAz5iRb8NtevTR4oJQiwruM4LQHNrRzLksnNyPr/AMRJkoHeIzGC1I5SXblI+kB4ckDOCgOVXz9IGl5a5Qq3CzkRzgax1EGYaW5T8QHMHMILws4VJ1vHeg+hwlVywa79I7x2DTNwzrQkqlq1F6VfmxiOWBTqNYJ4SQZpSfvJII9rRSauLYccvFlFx3lyjSUkJdgQS6X3MA8R8spdSkKAsFPf3GsNPE2EpWR1P+oo+JRc/ETxQ8t8NEtDeXxtIl0Sg2ptnpfeFM9ClG8F8JwrpWo5WH6x7OmOXDZNGj6y0LugaUim+ZB/KGeCxdm0z7QpTqYMwaHvllaBPaBj6Xbw7ilO4Y/dPy/sYfYYkFyq7lSWYs+YO8VTguIY2OYsdLaGLBImOAQA+v6R501s0gPjmYKUF2N7NkXzB1GkULGmtNX30m9sxGh+IuHmaHAPKMjFNXw0kgC9iWO2Z+ACY04ZUiMo3s5w6HQg3f7rb/vSIOKTnftYxwtRSOUmkXA1iOfMBT11H+4slbsV8Aq3ZOkE4ZGVic4Ck+qG+ASARnZyer5CLS0hIhUmSpma3QfvSGeHlqB0IYkHVnYsDm1vmO8IB2p7Ptl3MFDllpWx5CQq16CGNu4SYxS2zQuDXD1JcjZJFukWHCThdWyCH0P+P9RXpH/UJd3FzoGyL6pIh5hUgSlvYLc2OuoHeM3sEnSFWHQoLKmcXd9S1kk7G5LbRGZqUks6lO5UrIPqlOjnU6aQwkS3LC5GxyqtbqcoDMsgBk6gW03ftvGqEmZpLRERUWHrvSrqNnyVHCB9mAQSQfp+3+YkW5UQkN1e+eYG/wCkTzMOzklSSRozPlca2L23h/IkhZ/JlqgHY3F3HfeJ04NK05tV6CbAKGh6KuH0JEdJmglFyMw4exBa5h7wiQlaChSSoFRsBZtWbKI5J0jpyrSE2GwKlkhiBd9/29omk8HKKSf6hpsNOhP0iwHgxClF6i+dy8erwQTcHezFwLB20NzEFk+IvyXoqv8A8WpVwLhtLG2/e0Sy+GlEwuHAJGV9fyyiwfzDMwOxLWYdDbOIeI4hYSFolknmNQLgMzg7kwVmdbR1yk6SFyptIAZ87DXL4ifDSCJ4VcMrO+uT7RHwvA1uuYkJWHeoMAOt9NO8HolJKkMXBYtdyxZz2O0P/k6oLfi0lsqvjlQE0g6/v5jPMYA9vjpGjfxDlc43MZpiBGn8bas2zehzwRjIUM2L9B/uF2Isdbk/6hh4Zn2WjQD6wPxCWQTYdIpybsVO0AIGcG4dZ5QBnbvtA9ZBNtbiJpE5ja2l/pDS2gR6P+GTFJZ3v0H1GbvFl4dhyFgsClQ0ForHDMSQxdxcv0yY7HK8W7hiipQCQFWtm/YxgmnZb0Gz/wDoTG2Ztr/lFGkzK5iWmBJUoBVQIDWHqdi9z7Re+KrVKkKrQUEkMCml+24jNF4pZmjy0CYsElgh7A5sXBHUho04tyJcjYpOKUlbKTdma22jZ3gadNKTm5b4MWLHSUEqMxYlzCeUUJTnl6QkM2jDPOK5iJDLIDsD94MfcB42UiNuz2ReGeDS4O9/+fiC+C+F5i0lQSWpKvYZH3jkIpLN0+L/AKRCU70isUN8AjmLDQZtp/xB8hRZxcMSA9joW+vzAXDkgrRlddN/fX4MMsMhzLUMmIIAyJtfa8ZJlQ7BTAwZ8mBOfUN0YQxxgJTLlEsFXVbRw1u4eIuB8FUsqKUFQDKAvme/WDZfCZ6FlcxCwp7MlxTt/ToX0aIe7I526pHQmhLAsCAHvqCSR3pb6RypFRIZknr7uevTKPF8OVLcrqV1IcXIukM76EkPEvmEJegJIexJe18tP9wspNPZiyTktA6pKEswBUcgPV2tpEku4ZSSBoLg9QNXj0Y1rEMQ1xmcnzu3aDStRQSkqCjqFgauQH3DW6GJ3/ZKCv2QSvDSkAhawns5AOxA3+sMZUoo9FKbCprAjNnAYEtc+0Tfz8uYVhCgplOybmkkAVJAqAB3ESzkpNPOyasnDKJtZDsC4IdtY0OF9PQWJIilrZKvUpT8pKSEi7sVZuNm94nlYiYWUXIu40HQKbN9ImlLlywTs/8ATfY2vfXrHGHmVJuKhsEhg/8Acc/aOSSHdI4QskgUAO5JLKD5g5szx3hpNIAZC2OiUs5LqNAP2YJA+ImmKQkK5m0CWTZtgD8veE+K4mSVCkEgF2IcGzCnXMiEnOuISUxkJkpiSALO1PKc7pHz8xDLxMhQoSl2y0boC1n6X7Qlw+NIVSsM45Zd0qJbIWuxB+IJx2OUmSCaEEZoJJABAd3vqMt4XH5zfyQsfJ9Kx/EaQKkhOVMZfjQymjUfFswlAUSFEBizs4dyHDs9vaMux6eY+/6fS8b/AMftFpcOMHiilTD72nvDzHSagOpz7/pCDADnB2MWPiJ5C2xi2T7IEOCVSGIDmJJYy19u36mOMOOZ3t+UTYVLkDd/yEMzl0bcHVVfI6DQ7iLb4amlE8XJ2J65RTZHoQRmNf0i38DJY0glRHc+0Y5/aywZ434t9nS1Je+Vtg+sZ3O44UopBUkHPyyElefrWzlP9IHeHXGJoWC5INxSRdyLO420ivy8KEzU+YHy5L3bIK2G7/SNOFURycpB03AVoSlRblHkvdSlUgqCQc0kkpBycWJjzhciXMWhExIJYgOxUoEZFTepLpI90wLxFMwTPMWklSqVBUxtgRSgZAaDTpB/CMMpU0TBzKU7gFm/ERt+LKKzlonGOy5YvGCXhVICgF0UGWAptDqkUnPIs4iizgXYuGfPP9s8Wk4RSvvFTOwUS3+94EXwZcx1Z6kl3P8A4i4GjxjjKi4twiHBDfeBbunMe8NeDoVZFwRnt09rR5hMOiUDWSpQNuWmWA9ypb3BGhbTcRYeH4NCXUVLWFEMGDpBBUlg7kHY3hMnBk6LbwspTICUzACQ51vrYB7d49/nZwUS5oZxo+/M3M2dgO5hEiWoJdSQL/dmGk3sCWcWZw0QTKgyUoUSaqipRpD3slRI0Zvo0Kqr+yUlfCzTOKrmA2SlKvSpKyFn3GRyiLHYITSpRKq0gPax1ZfKKhYi17whlY6lbLSiWVIDAKJcNdk2pL33gpXFp3pBSo5ggkkXswUGJIsXtC3HkhKi9SIsRwaYFgjnIuAApzy2SH1BI11EcYbBTnAXUggu5D5kbEON2vYwSris5RdHKgBTgAKvZteUZjq8R43i05MpQJLksKUVcoKnUVO+gdhkALNCuGMV44pcLHReoLWl2UUJASL3J9Ll3BL7RCEIuFS/Lcu6piCkG7EJBNwHMcYjHggGWrlH3i4OrqdrudOsKpmMWRUpISFOGWSFa/069SM46UnKXxOuTeh3KxISbhwQwKmYWzAOZN8hHmKxNMxIKptJdjLNh1U4YD6wrTgCVBJKStOqiTSHYUA6P+sC4yZ5cyUhCkusFS0BNWZBdaSXWnKySGJbUxRQ/ZZLWxhiJaSHM1wBzVFgKuqADcQPMlSZSgQk/duxVpyuXAABDsdrZRHxRSjMCa0obnDlamJ9TUJSVKKbsokJMVzB8PViZS5stE5QSpLhRIC8y9KhUQGORLnvDrGunUWFHiNC7JepTikhj1pB5iV2HSE8rEhV6AFlIYc7h1AgByCSACWI7XhyOGyzKASoGvmmKW/mFQINT5jamzADrC+ZxCRhASggr1WS6nAtfMDo/vAe9CP9IE49wxUrCBc0EKUokJUqpdwzlsg+QMZZxBd7RofGDPmylqUmmwKQpgtV/wAOYtdy0UOdw8jPTeK4Wkx3dA/DsIVrATn+msPeN4cpQAc8oi8HTQnEF6fQoB01bWA0JD3gzjUsqUGBo3BS/VgTFJv5o6C0V2QNPaDJctlI3uT+QgNSKS+lm63j1eN5nGsUqzh3KUAoACxD3uMtDpFkkzSE2zbLQ+28VngcgKSHrsLNr2fOLdggQkCySbXDgva5D0+7Rln3/hS9C1fFBLv5XMSbUBwP6i30iPAmtZZqAA7yykhycyx+9ttFjlSCFFNzSCohCdEsGK12dzHWEZabJUi90q5SdhWNr2G4hv5CaQhVwZU6arzETL3sb9GsaWDZ/EHYGSmWwRLKAQ5BINd2dTtUbEAWG7Q4QDccts01HkNrqOYBGvePUYday6EKmpKg5WohI1BdTBQyuo5CF8mFJC/C4SYEhpjpAYKJLqb05i3KSC2wj6ZgzUmkqUoCySogXu7dBvrBE4zEArCk0vekKpB9JqUsCm+jhxkNYgl4SalC5qB5ilKABAFSUsxdLPTurMgWsCYCTA3RItBSmrlAJcskKfOxCmSE5lxcwDivEctIKGUtLAEJcD/yBLD2ftHGBwC5g+1dQP3L0knJ3uc3BA0yjvEYRQlFTGWlFiF8htqje2pGuUCXigNhErHVEFYoSLqKQarDUNe1va0O5eIl01+agpU2QILEOwCrvk7wgQQlKqgCkuAWYuAWqY9do5wRCCSlkplgEXKiamNqrAXGg+WjOnejNGTY6mY4JDougOHKtB3Yg3GUAyeIMp3szX9PU9WZoFxmIK5lQSSks6TnzPcACxdviPsZhipQAAUoM4O7PYPcXFt84SUERnG3sY4jEpZ0vzIUkqfculxozE3tePps1a0ECYpOTZlnP3lAWSVKII1eFszCLmI5bHIqyAZndvUG06jeGEuetMtIlpShaVFRWQKg4DVsMqbt/UBaDFNDwxyfQjEeeqYRKWZDBmZKnTcM5y7AAA6RxI8OzHJUqapTg0qmAgP94BLFwRrnBkziEjDJ5lhahblKt7Oslx1CYQzPHMpAUqTLLEupfMq+1V2Odo0KL4jYmizfySlEApKUOCqlgVqcEuVKt36xDiOHFMyuWuXIa34ipAJsok8x7xUV8b4hiuaXLUlGil2BfZ8+0dnwpPcnEYtEux5czfWl7XsxvaHUK6cWTG41ICasQCEJYhAQmphmtXqVk9iM4GTOmzAVyUMCwC5hoSdQE5kjsIWKwWDwZTNXM8yklq3UVHK8umnrY2LQ+k+KZflhcxZXYuUpU5fR98gR2jqQSvTPDuPnTHM6Ug3DBSiGvnSlj2fOGGG8KSJCQueTiJqrCo8j3YJQzkBrx4nxgoKKUpNFCSApqtyFqdn7XZo4neI0FiZJcaPVqzPYNfveHbTVAr2VvifElpVMWSGSd3KlFzc9E37NCLiWKpArLqVzF2AD3AF3yixYjCSVlSGmK5ypQyupKQXIGQpZn7x1M4SmiopSkElisgqIs5H4QGAEcvBbDbEHhaSHXNJyBts5zibFYcrXWwz1AI+P8w3k+XSTU0sWsGqOXqLOx16R7IwQUFCWFCwIVcpzYhRyL3IAv307z8nbQ6VIRjhsxZ/Eb2OXUtkPaPJXh3zFNLDHmUTnZrMAN263FouSODJlpKphmenNAW1s01MRS4Fx+sMMLhElCBJlAIYhyUFlAu71gqzLE5Zdj5s7Qo4LwIS0pCkhTgipJILtkQWv0F4eyyoSggppNaftUOpXTkSAHBdyX7Rz5JuussBdIAp7gEly2bHMWgjDupKVJWU5EqACaHP3XJUPe8TunYGeLIlBRo5y9pgZdrPYvUWdhAWF4qmdWi7S8zMQoafia2wFi57wdOnokppcTGNJqzJA1OhsL9ICk4iWpBXKFMxa1BTuEEUG5dwV5E7DvE+2Buhpw+SJxpBShQDspVQawHM3MLnlP/KteKmSZ3MJakhdyogSyxLFMtg4ekUnpEHBMTMQoutCgkVAINKn05c6Xvlk1oLnceIw6iqWoqUWJHMCSeaoMW0sIdOuBq9hOL4iyiE+bMnFKklPl/Zq9TghX/UKb5g+8AY+SuQtvLXLvUJimCmv+Fl2F6Cn4swE7xiVYgrlCWJtISkqSVkVWF1MQtyQ4As8OcLRMNUyWqYUAEKBmeW5vWtD3JB/FkIMpfs5qgab4jGIBlv6CGZJJfMJLWclyRdhfSB8Ti7MZgVLBzsaiGdLZkddrwfw2TOEyapSpYllNZUEhPlh6eVL1KKsgCc9WiNa0hpYK0BRYAFyB/3FJavqHCRCTjGrM+SLb0KlMlaQSlAPNfM5nmUrtrpBasL9mKGIWQUpOoSSwLjIE7fcG8AcSQVy0+Vq4J+7YhmP9pYe8fIxC1eUJgD0pN3YPWpiHyCWv/iAoqgxjXQ6TIUkuWCiSXZR/qGetz0uIlTMQkNMABJcO9RsLn8IJPvSe8RzMaCCSWZKs89yS2rAFtKhEs/gZnTEqK5ZIblINYs9k/eLH9GcxKMfJ7Ejjt2yBXFEOUsShK0pueXzFH0AffUzqVdgA2xhaePYeWSmoqWpQC1s5JL5qsCAdLN1hri5MtASRJcoSaCU8gKs1GrlLnUXZIgSV4MklAEysEgVLcAKP/bSd8rPGn4LRp4AYDwLPnMrETAEn7gNyP7gWT3AMWtHDVJliWiWKQDcKpZ2LvqbC+ZbRhEnDZQpO1TAOWF9BpBeIWWH936GBKcmCkD4DHyZTkgqmlnUtJpCgL01VKpJB53c2NrCFHERNneYqWAlKyTUzs5LmWlR+DZoc8JvjlIN0+XWxuKiq5L52AHtBPAsQqZNWFFwFMBYAdgIbyZyVFQRwRUycsTACWDBSllRDXUoH7MDdvTEczgTLQXqYctBliWQC+RWkMNw7nSH+JP2al5qSqYEk3YCYqw2HQR7hEhSjUAeVKrjWkwrkwi/h3BlXUupIIqAlqC1E3asEAABhZIL7xBNFCCozgQSAba5MwuDnuzQc5AlsSColy5fJWumQjqXefJUwqmrCVqYOoX1zHcQtpnAUrhaJ1gtyA5IdhewN6QehEfS+GSwEATSUusVeWFJKnclTsFNblsNHhNhcUpeNKVF03S1ma5yGrgXzMWnheAlrVSpIp8tZYWDiXUCWZ+YAw5wPhOEJE1E1cskpcSyohSFWapKAkpCjrctoBeGCOFqWKlzJga4uSnYpSQAAlnuALwFIP8A1EfdoQG0AUipTbOQMoMOGSk4dSQypqOcuXNzl+EdAwjm2wE8yQEpKZZVQckVOLXuC5LAD5jnBYVBU6EsWCnDIqIDtWWCi+Qu21o+EhKZ8tCQAlYuANlLZtvbOLLK4fLGEXMCRWA4JcsQzMDYQ0OgK5isEsJ5ml0qISjKzXqDkFzYm30heJC1KoT5aCskBRqDlTAEMLgAn4h/xM0y5agAFLYqLC9j0hRhkiYoJXzAlVj2GW3tCy/sYW8Q8KplAAYiZMU7VUChzYM5Kixd2tEeEkiWpV6lWEwMyVM7VpAN7FlDLpDUcMlonrCQQEyzSKlMHIdg9jAmOUUrUBZkD6zAD3sSPeJyr0Lk4DTp6ZktbSwgjIlXM2hBNzkofGkcSsaooUVqV5yQeYnMEsDnckXtnEeOlCVNmhDpHmAM5yKbi5ygXDzlKmhJJYENpmoPlGeTa4Zv5JxYfMlCYtS5lDACt8wAPurLkFRJu9m6B5uH48qxSVBQEpFV60hK1BN0q2PpA0LNo0QcJmEFsxzC4B1Vu8GcKkpSFrAFUuXNWh7gKSAxpNiRncZ3jVBeUdl8VuPkw/iuNZISEFCmSZrqBWGcpQprOKiTo7DSKjxPHqr5MyUis5J5wzABkpACi2ekGzxU9XNy1c175uXzLkl4N4RfDFRAJ5swD+cL5U7/AECT8hDh5K0TAGWlP47FBD5kmxIHvdoc4CZMWawBzMS/qVSWY2e/KSctBrC/HrfFykZJKUkhNgbD8LRaRg0VrNCXBKRYZBmH1MCUr2ww+oBPASkvWFO5LDMsfSzgQbhvD86YgETinUXIJGeTAlL7F3hfJkh/dWp133i1cP8A/wCcDQZCJJu9HQq9lax0kylinQ682pfO+WgyjoYgLSpSUJDEXUM2LNUd8nEOMfIC1moPTLJFyLub2z94QSMSpU2kqJSmYhIGgBSHh6b6Bqmf/9k="/>
          <p:cNvSpPr>
            <a:spLocks noChangeAspect="1" noChangeArrowheads="1"/>
          </p:cNvSpPr>
          <p:nvPr/>
        </p:nvSpPr>
        <p:spPr bwMode="auto">
          <a:xfrm>
            <a:off x="155575" y="-922338"/>
            <a:ext cx="22860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42" name="AutoShape 34" descr="data:image/jpeg;base64,/9j/4AAQSkZJRgABAQAAAQABAAD/2wCEAAkGBhQSEBUUExQWFRUWGBwaGRgYGBgeGhwgIBoaHh8fGBgaHCYfGB0jGhoXIC8gIycpLCwsGCAxNTAqNSYrLCkBCQoKDgwOGg8PGiwkHBwpKSkpKSkpKSkpKSkpKSkpKSkpKSkpKSkpKSkpLCwpKSwpKSkpKSksLCwsLCksLCwpLP/AABEIAMsA8AMBIgACEQEDEQH/xAAcAAACAwEBAQEAAAAAAAAAAAAEBQMGBwIBAAj/xAA9EAABAgQEBAUBBgYBBAMBAAABAhEAAxIhBDFBUQUiYXEGEzKBkaEjQlKxwfAHFGJy0eHxM2OCkhUkojT/xAAZAQADAQEBAAAAAAAAAAAAAAABAgMEAAX/xAAlEQACAgMAAgICAgMAAAAAAAAAAQIRAyExEkEiMgRRE2EUQnH/2gAMAwEAAhEDEQA/ABuBTElC0Gy+SknTmU/exiOfJQFIpBSCjmSC4KgS6hs4ILRDL3zIB97ZfMPON8NMqg6KQCGyyDjoRrGWriOD8A5sRJLjlW9yws6rn2gAziuatRLqUoqN9SX/ACjrByXIQCASoB+5zPQRNxWWpOKmealKVOAWAAYJABDaEXgr6hQJOzJ7RrXh+aRhZYLWSBa41zb8oyicnaNb4IapMoIsAgDobQ343WLdMqHE5SwmZMLFIWqWdC5Lgjo4EG+EkroEzIKCEpDAkiWSC3dSz8RF4smJ/l1pBLmgU9SpbvuRb5h1wvCBE1EsWloUmlJcG4c/CgD7xWP2BLYs8TSFHhgI5moUSc3cpL7NGYpw/Oltx+cbFxeQ3DJ4V90TNdQst8CMnWkGahhyuIlldTX9nJ6LjxrgqP5CROSRVV9od6iT7s0DeJMKZvFilAcroptmDLd/gRYvEuHCOEpr5lCWiktYFr5dDCjEoUOLSiHcykqTlb7Bdu1odpJgHXh2YpKcMVAArlzFDNmSgJSMs2BJP9RhrIWVYmW9vslghy2aM/eEHh/F1KkS6gaZRSAHyWHvbMC3tFtlIBnq/sY9PtFf4+kVR3sUfxAklWEU2aCJhY5JSoPZ76NBXh7FhSGDFMkAAg5kv9QG9zEnETVhsRWOYy1juKSQ3Sz+8KfAGIIwJtUa2AtsP9mA/wBHMn43xFUrGoWAaRKZYvdNVWmRDKPYGEmKIRi+IElycIC4cj0sXOxLfSHfiVbTFrJelMkpToT5kxwehSS/SEcjA+RiOJJsWw75MGUCeX+kGwEB8FKbwNP/AN3DPb7ZIz/qGR0jYuJLCTJlJFlKIZNjygm2wchzGM8JUBi8OcwJqH68w/WNlWp5xpUCUcoHqAcuu2YYUj3hcXBmScYkE4eYh85a3IF/SWaMKxK2D6NlH6C81gyxnrof8do/PvE00uBmCRfoW/IQmZnLpBh5rguG7QYfQSIBw80kZNvDAH7NXaM0ip9g1gTJJOQWgnsFgn6Q/wD4iTSqYlRcVywv/wBlLP5U/EV7DSK5stH4piE/+ygIsf8AEJjjFJGQ8tLDTcD5i0X8Sf6CvHKCcXggxACJbDYV/mQkfSGHi+WZnDSQX8iYkuRdQNgf/VV+0QfxSJTicMRYhDBukwf6+IN8Z8PUMPOUVMPKSaSf+4m5/qv7O0XXsHorkvEGZJx8xSOZJUSxcDkShLaEjmNrxeOFICMLIdgnykFwHI5bmnV/ziseHsM/B8SR6Vpm7/dAA0v6c4uPhCQk4LDly5kpf4bPaKRD1mPy1GlxmIuviUIVhJKwSCWsb5pFRJ3cfWKXh/RFmxmKK8IgFqQE26i3zGTG/g0yqXsWeHQf5mWBfnfTY7wZ41IGKc3JlpPeyhazMIi8KSnxaHsEuo+w+mce+MZyjiEufTLCfqrMaQ3+oF0T+aFB2I6GNf8AD2KKpMqmwMsMBoQA4Nu8ZDLlqbmL7WaNOkzTJwko+k+UwYtzUpCTe2aoOH2I0JvFbp/lawSpRdhrzg/LGLFNxighE1ibKFrmpbEWbRQSPmEXi/E/a4ZSgaUgEMNiH9rQ8myhLwSUprWpQQpkkv6kqURtaKRe2K9HclClSJqHspU4Xu4dTn/EY+s86Gc+m3eNg4JQZU05JqmMzm1Ru+kZTwySF4mSn8a5Y/8A0P0/OJ5vsjjT/EeHCuHTUPaXJYDV0gZ/Bil8W4of5uRMyKJMoE2JBKCTlY+qNM8QSwMHOSAw8tYtfSMrn4G0goQpvLQFCm9dyoEfHwIORqxopvhavCPDpiCqYweSaCkhyxSCq+ZI5WvvDzAzzMnLDgnykKp6qXMIv+FgDEPhWpImrmepcyps7FIIv+cdcHwFGLnKFiqVKUkaXqqA6VN8xZPQJWgnjqUpwk8m5EpbbvQXbuYReCAlEqQkuDNlKX3UlTWGwSWEWPjSa8OuW4ClpKSSLBwxLDOxivSeIIw6JUlArVLSQlbMcmJtkO8QyZ4Qe2NHFKWxliJAmzsQtVh5QlJf8RCiW7Ei8LlSE+bMWtfNNw4kqSnoLqB37xzicapfqLdA0Q4eRrp2P5mPPy/lyf1NUcCXSKR4SwgUFc5IUFAFbBwQQ9mzGUWTC4lKVEhru7DfcwlXxBKU+oHpYkf+IBJ+IhVxMlQpJHWo0/l9CIis0+plPCJbl48KDEODmN+4IjOeL/w7nKWoy1S6SpRSCSGBUSA7NlFglYk536El37AZxLIxkx3IFO4Lk+xZof8AyZvpL+GJmOL8Oz8OWmyyLO4uPkR8kilQtkdY1hOMSvlILHMKSwO+cVfjvgg3mYUBSSDVLPqv+A5HsYpHKpdJzg0VHhUqqfISCQTNRcZ+oZe0OfGawcbNp9KVpA9gl/rrCzATTh8TJK0l5cxJKWvnk0SqkGaqfX6kS5kw6c1aQBvYqb2MaY7VEUiw/wAScTVicMlN1AZbFUxAAP8A6/WHXjGWqdLUqYtKZQmUBgbu7ubuykp6WMI/4kSgrF4VuVS0gFQ6zGSfaLV40wH/ANQICgBWgBwGzL393jT+yYp8NoV/8EToZU4kW1K4ZeFFrTgcOQFKeUlwVBhmzDSK/wCFsfVwHEgm6BM+FCr81RcfDSEp4fJJY0yUk+yXikWh/ZjUnI3y/doLTNUmUUvYkKHbIj5MLcCL7N1hsmWCgEbkEf4jFD2ilh/g7FJRi3IdwQBoSdDE38QClWLSwDiWHbuT+UJ+GumeGsXf6R1xrFlWINT3AL7sIe/jRyAsQosOUNZ7n6tGo8Nw3mIwxVUoUJJBIIFKHcbXKYzFR5ffeNF8DTHlIUFHlQEBxYlyVe3pHtDYHbaFnfoG8VYSvEyJZBTXbc5nIHR3hzgZxnolqHpQkAA2cpCSs/IpHvAPHMW3EsKVuAhz8v8AIjvw9iwZdS3EtCTy1WU5qKiNXsGfSKRq2LKwnh+LT5ExBFMpK5oOykmpQpI6a9IzHgGFUvEySMpa0LWbikJUDc/MXITK8PKMoEuDKIewcqUFN0J+Ir/EUiTL8mVcfeUxdR19toy/kZEq/ZTFj8mWfj38QEqdCLA9b+8IEcRU9QJO7aZxXZUpRG39z/nBpxpDAqCchk4/PKMU5ymzfGKitFgleIloIDm/x+2hxwzxc6gpYZQTQ/Ql7j2ig4rGqADXc/o4HQ/4iTDz+ZyogPe2jW+sFTlD2BxT6aHiJMyc5VMARpSSTEUnhiEWqKidzb4EI+H8WAAAdt4LnY0G6c3FvbOJNt9DwZ+ShPqp6C/1jydPJDVUhsgA59xeEE/ijJq1dtu0eYTialFmL6gkfQWPxC0EaqSGJSS+xs+lti0R3cCpYIuxyP1v7GIf5ykip7/dpUP0N49XPqfmBS3un+4Fgodi8MhWezh5b0pN8xSk/BsfrEQxqixSlTjMM562Jce0eKJKaVF1mxKQ4UOm/uxgbGkJyZy4a4Jtlk2nSCAYrxwAC0hW7C5B/tcF+jQy4VxhC7pJD2IYj5BFju8VaXih6iHAsTmpgzhW9NjnlDSYhBIJuXsSXvpfYjImOo4ecb4CmepE1PLOlqCkKsQSm4CxqH1ij4Dh6gMWJgYpTKQp3zXOS4BGpCTF5wuOBA2+t99oTeMuF1SzPlk5oMwaGh6VNqQ5+Y1Y50Z8kPaBvHOJQrimGAUGR5QN/T9q7P2Z4eeMuOITLSkHzKZzkDolbgnoSPiMx4liiMRLVYqqQSSMzU/vkBDjjeM8wzC/qKjsAb5ZxuszVo84JivJ4Xi0LIqXJkKTe5CiQD8RZvDeOr+zJCJQRLqIOQSBbuo59jFAxE8qloTVnKQkuzmk2AOgEMZGICRS7Zatk/8AmGUqOfRdgkur2hhhZtiGZmIhdhSKn7wywamqII6giMWP7Mcjw6j5qHNsj9YH4nNHnMdLR1MWyh0P6iIsYHmKUNCAPd4qg3R3akteLl4Z4gZWHZmOlQPvFf4NjZchE2csVFCRSDlUXuR0jzC/xH80DzSlSSWYntltCRm4SbKrG3saccxxmzZRJLhLZ7P+ceeYucqgAkBgzABhoTkB3iPiniXDoCVJkoWMiFC4IH4o8wXjBE1DS5aZb9Nd/wCqFlnq6QVhd7HOEokoIqqWrOlykDYWuYiPD0rF3A1JAA/N4quI4pNE0hSybWCQw+ICxXEJygyXHeMT8pytmiKUNFlxi8MggPWTZy1A9t+seLwmDllJWKlbAkDcVkXLdxGb8RxM2UQpaTy5OCActcoXr8RrUsqUq3f9vF4YZS3YrkajOl4WahZw32SwPQPQph94HItqIrqcRd9GyZnyhb4FnVT1qUpkmwc6nIfEWHiGDKFAtYAvl9PpCZIuMqCnZNJ0L2e97MNt7vDTDThno9sxffoIruFxYYWNjsH6dv8AcH4PFkqOYFrcot7mJ0MO/OALUhXdnI7QRMwnLWkX1Iz9tveApPoZVm69d9In4ehSXeySNFXe+h+sdRx4rHJNiwOTMkK+c/iIl49LGk+WpLA1cwINhVawJtVpEfEJJBUAKjYshKin3JDJPvEOD5nrQKmzFlFOrhmLbuQY4ULlzZqwuWUpXd0uSkgaspOoO7RPfyyF+oXBYj5CrdHEDJUoSkqulct6gD6mNvcpuxF44RiBUACyCbMXHN6k9HDLT2IgnEM+cokosToyhzDMMRcEj2BEd4HHBfIvm5X6tYglm0UQ4GaTC9JZYLtzGpw4UHzT+Hc9okwWKlzGWBStyHUfUAKDSrVuXlMccWnCznUUE5jM6+4t1hrhZvLSu7uCDfMdNIrOCngBIdj8/AhrhcSS2RINxuAY662dV6KT4o4eZeKQPuGig7j21d3jufKNBHSG/imSFSZa3IKFim34jk/TP3hHiVcozI/3HoYZ+aMOSPi6FQFSEDVJI+sN0ygMyO0KUqZwNJhPyXhpWKnyu+t+zRePSTYtw85NmPzaGeF+92u0KpKLEnTsYY8PLKf8QyjJyRU5xcuw0e7x8mQ0tRNyFJgqYkAGrK2v5RAtZoUCQ240vZ4f2FEc6T5ktSHaoNf97xnGIKpM1SHuk3EaTJ0a5hX4t4WZ+LQhhcgEhIfK5JHR46MlGTspHfBd4dlrxO6UCxL2O9PVouvDcGAWQphpexHZoV4CkEJSDLlpYBztv1O8O8HxFNkoSA3yet8/pGafyZdcE/ifh8xJSpN2NxbIx9hZIKbqf3/KHmJJUpzkMx/qEkzh5llxYbZgf6vC0Gz1eEWbXKdlHlbqGIMJsb4QkTbIV5Uz8NyknYJ+73ENZtSGWFVJfeIpM+XMmJB9SSaSRd7X2I6Q8HKHGc6Yj4Tg/LnKkzOVQO4ZxlSRneL55AWCVDRjoX1+d4TeJOEFSRPkhBUCCo2DjXlOUNcBOfy1G4UGVfUC0DI/LYY0hFPTSukOQXZ2fL/Yhhw3CAG4ZmDGxuOmYgLi8spm2JsXDZs9/pB+AxCfMTXZK0gpAJcEWsdDlb4iRw4YBweUs7uCk7udGzygXh7mYUE5NctUHeznNj+YgjCygUAVGwUQogG3sebImF0pLTUgMSCWNf2gAJs1woAk9RHdODpniDyl+WVMUuAMz2ULMQdIIXMXMHpQtAzUk8ybOCARYpN2SXhDxWtbeXSQtwVPzBQORBF9BdjAnD8cULQouQUm9wWBAIP9qnG9xBcTrHyJ5QpILEEhIY6eoFJ9lCk72hbjVolAWKilRdrFkrdL9Mx0gjGlJUkuoipBvmAorAfsT8Qvx8xh5yrullNqHvbufzgJHA0/ifllAL1I5crF1Bv8QVLRUCh2IUVoUnNn5gU6sYUKX5qaRzEEqRb1AUln+e0M+DzQS7XAf+oEHX2h2qRwyw4CVhO7qDF+qgOhS59oseCxaVMoM1TF99/ezdzFVxaX5ksCkukZBw9j3FoYcLmOAWsybHJwbfDkPEpI4bcfS+HJYFIWnuLsYqc0mnLTL3/xFpx+Grw6y9gtKmOVje75NFYmJSzE7Xjb+L9TJn+wvnBlkaFjDOXLAv7d4WYlDzEBJ0H5v+V4YmY5NOX7v7xrRnasVyhaD5B9MLJeWkGSCaQXyjK0VC8UoGlzZ4jXJdMwBjZ2jieCQHteO5QpWuzpUlvo8F9OB8B6kkaKBt3hlipdM+cr7wQog97fqYU4NLexg3j0z7VCjktAqN+rZdYnPtlsZXV8VISXyfQv9Y4w/H1JukpRuXP1hfxCTQopd2OehMLlyibH9mHjFeytlxkeNVTJoQACGZSv8vFgUSoF/QddtsuoineDuHjzCpezXjTOEyyE0lLPZwM4TJUXSGitGacY45OqKKEsLFxdV9DAcjGGpKnOWUaT4o8PomSwouFJOYH0MUXi2FotqAzta+oMcnFpKjmqHEvFhaFIckEAkFwkHarO20EcJWRKSDcBVr9/pCjg01VIS/pBYm4y1g3DTLBDEG57dDE5LdHIbcZVzBTVcocW3ziJJpATs5H4t3TtYRxiE+YkWt6XGzO0Q+UoLBKlOl7MLjLPpeJDUWLhh9BclVhewIuC4yJdTaQFxBCZUxMxDClyC4Yi1QUGv/lMc8HWxLEs9ZCty6SPYpH0gHxLPZL0lQSecA3pUllW737x0VYAjiKglL3AaoE/3CzjOxEL8ZLaak6Cau39xFr2Z0n6Rxhpif5elzMosQk8xTvScyLPEmOpUApKr5hThiHuFA5EdYaqACT8YQyUlVBKwxzSx5fgxBxnHslKRoCkjXMXHuY+4iFCYTkWJ1ZyXhKrEFaxkWLZ55F+xvFIRvYGwjhE4oCQfSVHMkEF7e+X6xZ+GSgqZURSoEAke+Y7tCHESqlG2gy0Kmf63hxg8QEpUq9rE/8AlcjszwMmwoMXiKsw4qyFnzY/n7tDHgs4JSb5Ha7bH6QCJLoZiwVb2OR7EGJ8MGOoSQbgXHQ9M4jII5TMP8tNDFizfOkVmaLG37EOeKTaJSUpV65gLdP+YTkWfc3jX+NqJlzu5ARmBLKDOVMD0OZv1tDSXIcVD9jrCyakKWlvTYDoAdesOCi6nsdv0jTZnK/hj+kTyVWYCwOsDYU39toMlrz/AFiMihNiOkSSJjNYF3H0jybcHtEUsOB0MCTtWcQYeyjDHG4TzsOoFnS1P5wuKecwylT2Sptre0K9oaLoqnHMOVqEzXUaC12hRMmXAbX6dIvPEeCGYHRnqNHik47CqSulQZt7fEFXxl00+Fk8PGlCl6kt+zFgleNZchKitzYcrgAfr094qvDAyUyybKuO7Qr4zIexZx+7iFglKWx22lot+B/iCvFzgjy0+WosVVMU7MdTFb8WzCmeUjf5gXw5JSmeld1U82VgRrHniDFiZPWrICxP+ItKMfNeIik6th3Cp9MtStBn3L/tonwmP5nbUP22Aiqr4ipQpTZD3G/cxYOEWzyY03tE5462xouy14ZBVLB3XvkC5BiXFS6SCA7WN92cP7QJwiYQ4d0lIdxlln7veHJkhSlDZThtQ3+4xNlQPBzwzkXYpLgPkdcsoTq4qTNJIqQABUPUkgNe352tE3iOYJUukkitVNts7++sUiRxGZKnl1XfPcdd7RpxY/JWSlKmW6QFJnOlaFJIcWY9NL32gibj3UmoOq9QP7vCSfxBExUuhNKncgE0nsNIB4jjHUS5chh83gOGw3om4pi3SojIv/gfSAcEofez/wAt/oxBiJ7AX5f39YjlMBn2+P8AUaFCkT8rZYjM5QSxIIe/70MGYTFMCHGe1ts94r8uZVUdC30hpIQCwNgT7hrj2jPKJVcHuHxRdQZqje5ZtC+8M+GuCoqvuRqGzIyMKcFLSagpBSpJAcOxfUdDtFl4TJZVKrFr7EGIN7CA8aYKw6MwzkagEPb2gCck7liQR26QTxLmxDC7co6Zv+g94iXJpLPmM9iTYfEb8apJGKXQafNpU2Y1ffpB8qRykgv11EKcZLZQtkc/eGa0lAz5iRb8NtevTR4oJQiwruM4LQHNrRzLksnNyPr/AMRJkoHeIzGC1I5SXblI+kB4ckDOCgOVXz9IGl5a5Qq3CzkRzgax1EGYaW5T8QHMHMILws4VJ1vHeg+hwlVywa79I7x2DTNwzrQkqlq1F6VfmxiOWBTqNYJ4SQZpSfvJII9rRSauLYccvFlFx3lyjSUkJdgQS6X3MA8R8spdSkKAsFPf3GsNPE2EpWR1P+oo+JRc/ETxQ8t8NEtDeXxtIl0Sg2ptnpfeFM9ClG8F8JwrpWo5WH6x7OmOXDZNGj6y0LugaUim+ZB/KGeCxdm0z7QpTqYMwaHvllaBPaBj6Xbw7ilO4Y/dPy/sYfYYkFyq7lSWYs+YO8VTguIY2OYsdLaGLBImOAQA+v6R501s0gPjmYKUF2N7NkXzB1GkULGmtNX30m9sxGh+IuHmaHAPKMjFNXw0kgC9iWO2Z+ACY04ZUiMo3s5w6HQg3f7rb/vSIOKTnftYxwtRSOUmkXA1iOfMBT11H+4slbsV8Aq3ZOkE4ZGVic4Ck+qG+ASARnZyer5CLS0hIhUmSpma3QfvSGeHlqB0IYkHVnYsDm1vmO8IB2p7Ptl3MFDllpWx5CQq16CGNu4SYxS2zQuDXD1JcjZJFukWHCThdWyCH0P+P9RXpH/UJd3FzoGyL6pIh5hUgSlvYLc2OuoHeM3sEnSFWHQoLKmcXd9S1kk7G5LbRGZqUks6lO5UrIPqlOjnU6aQwkS3LC5GxyqtbqcoDMsgBk6gW03ftvGqEmZpLRERUWHrvSrqNnyVHCB9mAQSQfp+3+YkW5UQkN1e+eYG/wCkTzMOzklSSRozPlca2L23h/IkhZ/JlqgHY3F3HfeJ04NK05tV6CbAKGh6KuH0JEdJmglFyMw4exBa5h7wiQlaChSSoFRsBZtWbKI5J0jpyrSE2GwKlkhiBd9/29omk8HKKSf6hpsNOhP0iwHgxClF6i+dy8erwQTcHezFwLB20NzEFk+IvyXoqv8A8WpVwLhtLG2/e0Sy+GlEwuHAJGV9fyyiwfzDMwOxLWYdDbOIeI4hYSFolknmNQLgMzg7kwVmdbR1yk6SFyptIAZ87DXL4ifDSCJ4VcMrO+uT7RHwvA1uuYkJWHeoMAOt9NO8HolJKkMXBYtdyxZz2O0P/k6oLfi0lsqvjlQE0g6/v5jPMYA9vjpGjfxDlc43MZpiBGn8bas2zehzwRjIUM2L9B/uF2Isdbk/6hh4Zn2WjQD6wPxCWQTYdIpybsVO0AIGcG4dZ5QBnbvtA9ZBNtbiJpE5ja2l/pDS2gR6P+GTFJZ3v0H1GbvFl4dhyFgsClQ0ForHDMSQxdxcv0yY7HK8W7hiipQCQFWtm/YxgmnZb0Gz/wDoTG2Ztr/lFGkzK5iWmBJUoBVQIDWHqdi9z7Re+KrVKkKrQUEkMCml+24jNF4pZmjy0CYsElgh7A5sXBHUho04tyJcjYpOKUlbKTdma22jZ3gadNKTm5b4MWLHSUEqMxYlzCeUUJTnl6QkM2jDPOK5iJDLIDsD94MfcB42UiNuz2ReGeDS4O9/+fiC+C+F5i0lQSWpKvYZH3jkIpLN0+L/AKRCU70isUN8AjmLDQZtp/xB8hRZxcMSA9joW+vzAXDkgrRlddN/fX4MMsMhzLUMmIIAyJtfa8ZJlQ7BTAwZ8mBOfUN0YQxxgJTLlEsFXVbRw1u4eIuB8FUsqKUFQDKAvme/WDZfCZ6FlcxCwp7MlxTt/ToX0aIe7I526pHQmhLAsCAHvqCSR3pb6RypFRIZknr7uevTKPF8OVLcrqV1IcXIukM76EkPEvmEJegJIexJe18tP9wspNPZiyTktA6pKEswBUcgPV2tpEku4ZSSBoLg9QNXj0Y1rEMQ1xmcnzu3aDStRQSkqCjqFgauQH3DW6GJ3/ZKCv2QSvDSkAhawns5AOxA3+sMZUoo9FKbCprAjNnAYEtc+0Tfz8uYVhCgplOybmkkAVJAqAB3ESzkpNPOyasnDKJtZDsC4IdtY0OF9PQWJIilrZKvUpT8pKSEi7sVZuNm94nlYiYWUXIu40HQKbN9ImlLlywTs/8ATfY2vfXrHGHmVJuKhsEhg/8Acc/aOSSHdI4QskgUAO5JLKD5g5szx3hpNIAZC2OiUs5LqNAP2YJA+ImmKQkK5m0CWTZtgD8veE+K4mSVCkEgF2IcGzCnXMiEnOuISUxkJkpiSALO1PKc7pHz8xDLxMhQoSl2y0boC1n6X7Qlw+NIVSsM45Zd0qJbIWuxB+IJx2OUmSCaEEZoJJABAd3vqMt4XH5zfyQsfJ9Kx/EaQKkhOVMZfjQymjUfFswlAUSFEBizs4dyHDs9vaMux6eY+/6fS8b/AMftFpcOMHiilTD72nvDzHSagOpz7/pCDADnB2MWPiJ5C2xi2T7IEOCVSGIDmJJYy19u36mOMOOZ3t+UTYVLkDd/yEMzl0bcHVVfI6DQ7iLb4amlE8XJ2J65RTZHoQRmNf0i38DJY0glRHc+0Y5/aywZ434t9nS1Je+Vtg+sZ3O44UopBUkHPyyElefrWzlP9IHeHXGJoWC5INxSRdyLO420ivy8KEzU+YHy5L3bIK2G7/SNOFURycpB03AVoSlRblHkvdSlUgqCQc0kkpBycWJjzhciXMWhExIJYgOxUoEZFTepLpI90wLxFMwTPMWklSqVBUxtgRSgZAaDTpB/CMMpU0TBzKU7gFm/ERt+LKKzlonGOy5YvGCXhVICgF0UGWAptDqkUnPIs4iizgXYuGfPP9s8Wk4RSvvFTOwUS3+94EXwZcx1Z6kl3P8A4i4GjxjjKi4twiHBDfeBbunMe8NeDoVZFwRnt09rR5hMOiUDWSpQNuWmWA9ypb3BGhbTcRYeH4NCXUVLWFEMGDpBBUlg7kHY3hMnBk6LbwspTICUzACQ51vrYB7d49/nZwUS5oZxo+/M3M2dgO5hEiWoJdSQL/dmGk3sCWcWZw0QTKgyUoUSaqipRpD3slRI0Zvo0Kqr+yUlfCzTOKrmA2SlKvSpKyFn3GRyiLHYITSpRKq0gPax1ZfKKhYi17whlY6lbLSiWVIDAKJcNdk2pL33gpXFp3pBSo5ggkkXswUGJIsXtC3HkhKi9SIsRwaYFgjnIuAApzy2SH1BI11EcYbBTnAXUggu5D5kbEON2vYwSris5RdHKgBTgAKvZteUZjq8R43i05MpQJLksKUVcoKnUVO+gdhkALNCuGMV44pcLHReoLWl2UUJASL3J9Ll3BL7RCEIuFS/Lcu6piCkG7EJBNwHMcYjHggGWrlH3i4OrqdrudOsKpmMWRUpISFOGWSFa/069SM46UnKXxOuTeh3KxISbhwQwKmYWzAOZN8hHmKxNMxIKptJdjLNh1U4YD6wrTgCVBJKStOqiTSHYUA6P+sC4yZ5cyUhCkusFS0BNWZBdaSXWnKySGJbUxRQ/ZZLWxhiJaSHM1wBzVFgKuqADcQPMlSZSgQk/duxVpyuXAABDsdrZRHxRSjMCa0obnDlamJ9TUJSVKKbsokJMVzB8PViZS5stE5QSpLhRIC8y9KhUQGORLnvDrGunUWFHiNC7JepTikhj1pB5iV2HSE8rEhV6AFlIYc7h1AgByCSACWI7XhyOGyzKASoGvmmKW/mFQINT5jamzADrC+ZxCRhASggr1WS6nAtfMDo/vAe9CP9IE49wxUrCBc0EKUokJUqpdwzlsg+QMZZxBd7RofGDPmylqUmmwKQpgtV/wAOYtdy0UOdw8jPTeK4Wkx3dA/DsIVrATn+msPeN4cpQAc8oi8HTQnEF6fQoB01bWA0JD3gzjUsqUGBo3BS/VgTFJv5o6C0V2QNPaDJctlI3uT+QgNSKS+lm63j1eN5nGsUqzh3KUAoACxD3uMtDpFkkzSE2zbLQ+28VngcgKSHrsLNr2fOLdggQkCySbXDgva5D0+7Rln3/hS9C1fFBLv5XMSbUBwP6i30iPAmtZZqAA7yykhycyx+9ttFjlSCFFNzSCohCdEsGK12dzHWEZabJUi90q5SdhWNr2G4hv5CaQhVwZU6arzETL3sb9GsaWDZ/EHYGSmWwRLKAQ5BINd2dTtUbEAWG7Q4QDccts01HkNrqOYBGvePUYday6EKmpKg5WohI1BdTBQyuo5CF8mFJC/C4SYEhpjpAYKJLqb05i3KSC2wj6ZgzUmkqUoCySogXu7dBvrBE4zEArCk0vekKpB9JqUsCm+jhxkNYgl4SalC5qB5ilKABAFSUsxdLPTurMgWsCYCTA3RItBSmrlAJcskKfOxCmSE5lxcwDivEctIKGUtLAEJcD/yBLD2ftHGBwC5g+1dQP3L0knJ3uc3BA0yjvEYRQlFTGWlFiF8htqje2pGuUCXigNhErHVEFYoSLqKQarDUNe1va0O5eIl01+agpU2QILEOwCrvk7wgQQlKqgCkuAWYuAWqY9do5wRCCSlkplgEXKiamNqrAXGg+WjOnejNGTY6mY4JDougOHKtB3Yg3GUAyeIMp3szX9PU9WZoFxmIK5lQSSks6TnzPcACxdviPsZhipQAAUoM4O7PYPcXFt84SUERnG3sY4jEpZ0vzIUkqfculxozE3tePps1a0ECYpOTZlnP3lAWSVKII1eFszCLmI5bHIqyAZndvUG06jeGEuetMtIlpShaVFRWQKg4DVsMqbt/UBaDFNDwxyfQjEeeqYRKWZDBmZKnTcM5y7AAA6RxI8OzHJUqapTg0qmAgP94BLFwRrnBkziEjDJ5lhahblKt7Oslx1CYQzPHMpAUqTLLEupfMq+1V2Odo0KL4jYmizfySlEApKUOCqlgVqcEuVKt36xDiOHFMyuWuXIa34ipAJsok8x7xUV8b4hiuaXLUlGil2BfZ8+0dnwpPcnEYtEux5czfWl7XsxvaHUK6cWTG41ICasQCEJYhAQmphmtXqVk9iM4GTOmzAVyUMCwC5hoSdQE5kjsIWKwWDwZTNXM8yklq3UVHK8umnrY2LQ+k+KZflhcxZXYuUpU5fR98gR2jqQSvTPDuPnTHM6Ug3DBSiGvnSlj2fOGGG8KSJCQueTiJqrCo8j3YJQzkBrx4nxgoKKUpNFCSApqtyFqdn7XZo4neI0FiZJcaPVqzPYNfveHbTVAr2VvifElpVMWSGSd3KlFzc9E37NCLiWKpArLqVzF2AD3AF3yixYjCSVlSGmK5ypQyupKQXIGQpZn7x1M4SmiopSkElisgqIs5H4QGAEcvBbDbEHhaSHXNJyBts5zibFYcrXWwz1AI+P8w3k+XSTU0sWsGqOXqLOx16R7IwQUFCWFCwIVcpzYhRyL3IAv307z8nbQ6VIRjhsxZ/Eb2OXUtkPaPJXh3zFNLDHmUTnZrMAN263FouSODJlpKphmenNAW1s01MRS4Fx+sMMLhElCBJlAIYhyUFlAu71gqzLE5Zdj5s7Qo4LwIS0pCkhTgipJILtkQWv0F4eyyoSggppNaftUOpXTkSAHBdyX7Rz5JuussBdIAp7gEly2bHMWgjDupKVJWU5EqACaHP3XJUPe8TunYGeLIlBRo5y9pgZdrPYvUWdhAWF4qmdWi7S8zMQoafia2wFi57wdOnokppcTGNJqzJA1OhsL9ICk4iWpBXKFMxa1BTuEEUG5dwV5E7DvE+2Buhpw+SJxpBShQDspVQawHM3MLnlP/KteKmSZ3MJakhdyogSyxLFMtg4ekUnpEHBMTMQoutCgkVAINKn05c6Xvlk1oLnceIw6iqWoqUWJHMCSeaoMW0sIdOuBq9hOL4iyiE+bMnFKklPl/Zq9TghX/UKb5g+8AY+SuQtvLXLvUJimCmv+Fl2F6Cn4swE7xiVYgrlCWJtISkqSVkVWF1MQtyQ4As8OcLRMNUyWqYUAEKBmeW5vWtD3JB/FkIMpfs5qgab4jGIBlv6CGZJJfMJLWclyRdhfSB8Ti7MZgVLBzsaiGdLZkddrwfw2TOEyapSpYllNZUEhPlh6eVL1KKsgCc9WiNa0hpYK0BRYAFyB/3FJavqHCRCTjGrM+SLb0KlMlaQSlAPNfM5nmUrtrpBasL9mKGIWQUpOoSSwLjIE7fcG8AcSQVy0+Vq4J+7YhmP9pYe8fIxC1eUJgD0pN3YPWpiHyCWv/iAoqgxjXQ6TIUkuWCiSXZR/qGetz0uIlTMQkNMABJcO9RsLn8IJPvSe8RzMaCCSWZKs89yS2rAFtKhEs/gZnTEqK5ZIblINYs9k/eLH9GcxKMfJ7Ejjt2yBXFEOUsShK0pueXzFH0AffUzqVdgA2xhaePYeWSmoqWpQC1s5JL5qsCAdLN1hri5MtASRJcoSaCU8gKs1GrlLnUXZIgSV4MklAEysEgVLcAKP/bSd8rPGn4LRp4AYDwLPnMrETAEn7gNyP7gWT3AMWtHDVJliWiWKQDcKpZ2LvqbC+ZbRhEnDZQpO1TAOWF9BpBeIWWH936GBKcmCkD4DHyZTkgqmlnUtJpCgL01VKpJB53c2NrCFHERNneYqWAlKyTUzs5LmWlR+DZoc8JvjlIN0+XWxuKiq5L52AHtBPAsQqZNWFFwFMBYAdgIbyZyVFQRwRUycsTACWDBSllRDXUoH7MDdvTEczgTLQXqYctBliWQC+RWkMNw7nSH+JP2al5qSqYEk3YCYqw2HQR7hEhSjUAeVKrjWkwrkwi/h3BlXUupIIqAlqC1E3asEAABhZIL7xBNFCCozgQSAba5MwuDnuzQc5AlsSColy5fJWumQjqXefJUwqmrCVqYOoX1zHcQtpnAUrhaJ1gtyA5IdhewN6QehEfS+GSwEATSUusVeWFJKnclTsFNblsNHhNhcUpeNKVF03S1ma5yGrgXzMWnheAlrVSpIp8tZYWDiXUCWZ+YAw5wPhOEJE1E1cskpcSyohSFWapKAkpCjrctoBeGCOFqWKlzJga4uSnYpSQAAlnuALwFIP8A1EfdoQG0AUipTbOQMoMOGSk4dSQypqOcuXNzl+EdAwjm2wE8yQEpKZZVQckVOLXuC5LAD5jnBYVBU6EsWCnDIqIDtWWCi+Qu21o+EhKZ8tCQAlYuANlLZtvbOLLK4fLGEXMCRWA4JcsQzMDYQ0OgK5isEsJ5ml0qISjKzXqDkFzYm30heJC1KoT5aCskBRqDlTAEMLgAn4h/xM0y5agAFLYqLC9j0hRhkiYoJXzAlVj2GW3tCy/sYW8Q8KplAAYiZMU7VUChzYM5Kixd2tEeEkiWpV6lWEwMyVM7VpAN7FlDLpDUcMlonrCQQEyzSKlMHIdg9jAmOUUrUBZkD6zAD3sSPeJyr0Lk4DTp6ZktbSwgjIlXM2hBNzkofGkcSsaooUVqV5yQeYnMEsDnckXtnEeOlCVNmhDpHmAM5yKbi5ygXDzlKmhJJYENpmoPlGeTa4Zv5JxYfMlCYtS5lDACt8wAPurLkFRJu9m6B5uH48qxSVBQEpFV60hK1BN0q2PpA0LNo0QcJmEFsxzC4B1Vu8GcKkpSFrAFUuXNWh7gKSAxpNiRncZ3jVBeUdl8VuPkw/iuNZISEFCmSZrqBWGcpQprOKiTo7DSKjxPHqr5MyUis5J5wzABkpACi2ekGzxU9XNy1c175uXzLkl4N4RfDFRAJ5swD+cL5U7/AECT8hDh5K0TAGWlP47FBD5kmxIHvdoc4CZMWawBzMS/qVSWY2e/KSctBrC/HrfFykZJKUkhNgbD8LRaRg0VrNCXBKRYZBmH1MCUr2ww+oBPASkvWFO5LDMsfSzgQbhvD86YgETinUXIJGeTAlL7F3hfJkh/dWp133i1cP8A/wCcDQZCJJu9HQq9lax0kylinQ682pfO+WgyjoYgLSpSUJDEXUM2LNUd8nEOMfIC1moPTLJFyLub2z94QSMSpU2kqJSmYhIGgBSHh6b6Bqmf/9k="/>
          <p:cNvSpPr>
            <a:spLocks noChangeAspect="1" noChangeArrowheads="1"/>
          </p:cNvSpPr>
          <p:nvPr/>
        </p:nvSpPr>
        <p:spPr bwMode="auto">
          <a:xfrm>
            <a:off x="155575" y="-922338"/>
            <a:ext cx="22860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44" name="AutoShape 36" descr="data:image/jpeg;base64,/9j/4AAQSkZJRgABAQAAAQABAAD/2wCEAAkGBhQSERQUExQVFRUWGBoWFxQXGBYXGBgaGhYYGBYWFxcYHScfGBkjGhgXHy8gIycpLCwsFh8xNTAqNSYrLCkBCQoKDgwOGg8PGiwkHyQsLCwsLCwsLCwsLCwsLCwsLCwsLCwsLCwsLCwpLCwsLCwsLCwsLCwsLCwsLCwsLCwsLP/AABEIAMIBAwMBIgACEQEDEQH/xAAbAAACAwEBAQAAAAAAAAAAAAAEBQADBgIBB//EAD0QAAECBAQEAwcDAgYDAAMAAAECEQADITEEEkFRBWFxgSKRoRMyQrHB0fAGUuGC8RQjM2JyshWSwlOio//EABkBAAMBAQEAAAAAAAAAAAAAAAIDBAEABf/EACoRAAICAgIBAgYCAwEAAAAAAAABAhEDIRIxQRMiBDJRYZHwcaGBsdFS/9oADAMBAAIRAxEAPwBGkRaERykRekR5i7KmVKRFTVi2aYvwUl1C/YPBMxDbgH6b9r72dOtUggjcFwYez5CZFAKa0JB/qS+U9YH/AMbNSkAFtgRUdzWEnGv1BikmqFsR7yQUv3ADxFO26K8aSVhOM4xMQHSthpVKnG7i/Pseiyd+os4KihKjrRn5gj6xmsRxvMSWZzWjHqoWJ5hoL/TU8LmKTrdjatK8vzaOeBxXIP1E3Q4wfGip3ASl8oOxDkA9vS1ofYNHtRVgoUalQAfXlC9eHlqfKlltlbRTbEj3hW7X6GDsFwmYoA+IWSSQxDMHNOncmJJS4vkihRTVMJn/AKcDIL1zAONU89iDDb/xslCgopSfCKd/UWHYQNiJKwCAqpFudLbGhjnCy1+z8YcuCou3xO45Clo71Zy7M9KKGMziKLJQKDQU2b5x4nHIqaDoOrP+aGAcTMShJJoC4u12YsOYHrGex3FgHCVOXs+5JYDv6bQSXI1pIYYvigJUCMopyqGo3UQm4txzKAkAufO1IXTMaouS4D30/PnGV43xIqmBnYXo9O2kbh+Gc514MyZuMR7P4s5qWBu2mgpobReOJ+EJIBeoJvSzEagRi18VOY6PQjpDDB4sZAHcg2LFgemvzi6XwzgrJFlTNVw/ioGXM7OW7F2HpTnH0D9OfqBJASv1r5x8dzrAzCoBzaUB26kNGk4PxQ71TUsNdSeUTyhW0MjK9M+g/qH9Ny5oMxNVFyW23H3Pa8YDHYAoUzco3vCOMZ0hJJ6kkD+YnEsDLZwCpRfxNmZ7tt1jY5aYMsWj5xkjlQh/j+AlIBpXt2D3hLNlEFjFcZKXRLKLj2cyzHbxwBFoEEYeFUUTDHc2KRGmFZjhcXqTFKzGnA05NIDhhNNIXrTWNRzODEjvJEjTDVCVHeSOmiPApG2UFFYc8DSQaOOkLBLhpgsUUhgA29X+bQLNRZxTiCZb1ObcE/T7xmMXxfOfeUA93Z+YALv3hjxhWZySfSMtiZzHw0O7v9KRMo29lXLWiYzFJVYqbclRep9I8/TOBK55KCoPrWh3NLX1g39PfpteKmjM/swRmUaADk8fSJXA5MpGSWkciHGupNNDaCy5lCLhHs7HjcnbBeGyEyi6SlSixJdqgDMwFG7XuNnP/lSWzhksbE1FnGhHKkAS89bBg4PMfOmv2jqYnOlne4Dbu4roG+cefwctllpBCuKBNBlY3ZtXNded94Xe1mlS1WQU0dyXYVB8vIxbLkyZRdRddGH5q7RYrGy1sEmrW0c2AjuNHXZmcROmzWABASQApTAkA0LbczqY6w/D0JLt4nqbE/8AHYW2h1Mw6R8JCib60dyBsKuf7xJ+A8OYKYeZPPZ/MwSl9QaM7+ogEy7O9L6fhHlHz3HpUkul9j1a3pH03iHDXSSXbchmBYkinqfKMJxBOVai1Hq+5s0W/DzqWifLG0ZyYNQp9dX9RHeHmBKnc0Ig5eAC3IOUmwZgKaO3SBJyCMwUGNw1rhx5R6ymp6PPcXB2NJOLoCA7Dfn7oG0H8E4oxLgOa7tW1IQYVTAK2cOCPld/tBPD8WyiqlK0oO4/LmJMmFU6HxybR9J4PxdINcxc9G7WjWYZaSmilcgqr+RYR8t4PjCwKfeu4I+sa/h3GFUBdKhyAfy+keXkjRbCVofTZ6LFgTrYwvxn6eEyqTT/AIsOgc18o7n+MuUka+EmvOzx3g+KoSpnc71+0DHI4hSxqRmMbw0yyxBHXWBmj6MvASp3jUnObDU+Vm6xkuL8EMskgg8gUuOTAnzeLseVSRDPG4sSKRFCkQQY4WmHCgdRpA0wQQuBlxpxWzwNOQ0MpcqKZ8uNRgCFxIhREgqOs16o8SI9WiOpcuMowsSmLAY5yRSuY0bxMso4kMw3hbwz9NrnzQlI8IIKjYAQ2XMeNRwbBJlSgScilirVcaE1LiI8ycFaK8b5ugjB4RKB7KX4EIrRvEaMCwq/SL56G8SaIS5Ope1X/LxSkIQpRC3LHo9w29jHq0hafG4ahGjFh6UpESgy3kD+2BKWIzfupoPoCOzRVOxHsmCBQAgC979/o0FT8EgBQDNUto1KV5loT8YmioTVRNbUDfUN6w5UkA+xHxKb7QkhTksSSWalB15w04TJKS5KWGhJLblzsa+XSEGKmBLNfsD59LMIMkTVhIZg9an5MCfKB2+jlV7NRMngWJChdyLUI+8cy5ykhRJSCNT4j5k0LWAsOsZ/DLyEmYSQmoRar3IuS9ACRfR3i6TjM6ipfhUouauoAWZ69Sw5MGdcoaDUxjNlEhnUsHQOHO5Je3V4yvF+GklxlCibgu2lPTvrGknLSoMhCjRnOYBgdGqRu/1gYLEpyLpDuwDPYtYa3NtqxkZOJ0lZh/8Ax+QlOZRGoOUgnet49Rggp0+yu4Cs6f7jT7wZjUrSpSqK0AYKvsCC6juRSJgULKgFOX+A2G7ufB1i3m6uybirozOO4cqUptdq+VRFUuazsw0P9/rG3xvD1CWQka+JJKsyetSCD+7+0ZbjPDVSluUqa4USkjcNlsLi/wAosw51k9rJsmPhtBvB1FhR3GjZg/XSvrGn4fjrJdSMuh07Nb8eMfwrFixoGZ6U87iHYx5SArMVD1FK/npE2eD5MfjlSNThOKBRYjX3kk/a3aL8YGOa6dwHYc2DjvGMwvGwV1o/y6isO5XFAsMSeRo/RyKxLLE4sfHIpI0HDOKAEZVim5f6RoMT/nS2IJo/7R5gtGCAUPdqL+EE+YaHfB+LAgJVzffqGv8AloBx4u0E6kqYqxuE9mogM24LjzEBTlRpuL8KChmlkK7h+yYzOKwikliC/wCdovx5FJEE4OLA1xRrFsyKXhwphaDSBcTBEuPJ0qkccxUo1iRaqVWJB2CbBotlIgZK4MkWjomMkwUhdiUw0WmBpsuCMF8k1D0rD/F4vMWBslkj+mnq3nCII8YFYa8PynOXejN2d63ZvnEXxG2kWYOmx5JwgDg6ukeZuOjQfNIDEsB4a0chJd/URn5PExlOrKdRYOQWPkw7QLi+LUqSnwlx7zaNXlV/4iVlSCOLcaVkZxUC+4DadHhDMmEl6Hdr9T+awAqaVkkqZq1t0pq7R1IUKuVA3JtTRhp1PaOZ1lqcEXzgf1Hw+ThhBmF4S/iSlJep8QKupKlZiPIwbw2Ukaq2BPiF/iK1JCT5DrBU9IAPiE3kJiiR0c5b6AUgbZ2hWrDZSGvYnIpLc3UanqYrUoBxnLk3VlI65EuVK6u20XzSTd0CxACX6urToPnApmLHuknmMr/+rO/J+xjds4tHE2DJHWZMUpajo/swClA5DL2ivFzlKTSoFSMlNK1UWNvhEUr4g7Agu4FPCruFFw1do5UhJOVZAHwqBVmHVKkgndx5wDjvoK9dgowilCqS+4QWHlTzbvCuTNnoUGSkJzFlBSC5OhZ6xoEIUlNXyn47hrVcuL3H8RViOAnIRLIJLEMcwHcmnpeGQmlqVASi+0NuGYpSpf8Amy8zOCU1LWOdJZQA3fbuJxGTLIMqa4/bMIUaGwUCA9LFibVhGhGIlLGdakqSQQGUlSRqQhgVJ3AfqI0EniOaX/mLCClnUAFpL7pNQC+xqaXjHDg7X9HKXJUzLYv9LiU6pc5CwK5EhZJfUFQAbk5NIXyp2cFHuqIsW/tWNZi8CsI9pLWmcl/dAApVmFLMaM9KQsVwmVNR7QUI0oFauHYA+XnFUc1r3/kS8f8A5EMmUtJsopBsKgHtVPpBuHnKBoXG20eexyMT4wfdU9aXSoWLdaUjkzGcglJPV/5pDpS5ApUPMDiSoVam7g/2js41ST4jXaleYO/5WECMSumVV7eI/wBxFkvHqerDkHFuTUPaE+kw/UPoX6e49UDQ8n+esHcekZ0lQA5lso7m3aMHg8aAQw8zfpSNnwTir+FR5C4buIkl7HY6uaoyOLkKBcjvcdjaBDG//UP6fTN8YOU3zKIZuruR2jCzpWUkOC2odvWPQxZFNaIMkHF7ORNaPVYikUrjwiHCzx4kQCJA2caKVMrBsqbCcTWgmTPg0zGNTMeK1GKkTIsCo2wSlaa6g7wDgOIezKkly5oRb+f5hrljC8Rxi0TC1UhVbQnLDkx+KdI0U/ifiIHLfm3aOcdNC00JBfq4fxN6ecI8FN9osM9Szb/jxp/8C60oIb3jub0IPY+URtcdMqTsS4KXmd1MRZ9GqHbctFn+MMot66mm4sOnSL+IYEy1MGFKGun4fSM1xLGKQpyf6dH6QWPG5ukDOXAf4L9QKTTLm09xH0Te8NpPG298pG7pDjrrtcmMHhOOTUmimapGUkC1SRbSNFI4mZ0twU5k3ZIa120hmT4dw2DDOpDxeMQsulWZj+5Q8iVAjsYoxGJdIBUFA2IIUeYudefVrwhRMKaklra16aiLV4lTOc+W9SGPKivFruYXwGcwj/GJUa5VbFQQ/NiKE8iox3KwCFLBUGIFEklIUL60Sa272rCwYgKNQX/dlIV15t36QdICmzBZU10qGUg8img676R0o0dF2GysN42ln2S9iopV3FAtOlK9bxfiMHMIAmFUtRoFh1AEN8SagdXI714kYjNLyg1FAlTNX4cydCHoYKlSl5MpI9nQmUosUs/iQtIYcrDXYRM21sckLsbgFhkqOYgHwEhSC1M0pdcu7Hp4aGE07wMUqKiLy10JDs1KGtARqd41yZoWlSFkkAFaZiWCxUjOnK5oxBZ7ENYRneKScwUsITMykKOUBKgWBJpQhSQ4I67u3FPdMCcfKKsFxtGcgKWAfCbBYt8JNSCOjjSOccTLPtHcP76AzvQuLF2sehLiEPEsShRdDsWLKHiSdRm+sdyeLKCChZK0LBABNQd3u7kasX8rfQ8r8E/qeGXzVAgkkqSWdgAxuCwFKGhZiFaFwIib4WDAHQ+L6gQNhpyVBiogswca6OpPXYXj3CzlBVRan5RoY4+DLsvVggQ4uakoISPIkxTNoQV5i9HUK8vFY94PEgKt4SObd30P2itclQ1cG9AfXUQEcn1NcSYJOU09T9I1PCcYWbXao8ozeGwzCn3hrw9Arvy36CJsrUmx2O0fQuDzETE5ZgBBpUOB12hZx/8ATEpLlAUG0DQPgMUpBBdxZ3Djb8NoZ4womymJLixc+TW8iIixycJ0nodlipRswM6QxjhobYqSkA+GvN4WKTHsraPLqmV5IkdRIw7QUVRdJU0VoTFqBBWCFoVFwmRRLEXNGpmM6ROjIcXw5CpnO3KNWIT4/h5mT0pHxXO0KyummOxq00F/o39Ok+yIqopKyOVKRvsLwrMvTw0oKMDYHtBv6W4OmXLB1ZjpQUbzBPWHmGQE1y7gt2I+kSyuUrHpqKo+Y/qfhZE1CWClEsNjXaMZ+oeCEGxbpH0zHyvb4zOzJQeQ5W+rRx+o+FOi1z1/t33ENxSUGDOPNHxyXhVJs138QB9YY8HUUrdR0A5HrzhpiuHgODVrNA8nDBEzcEUI9DFGTJpiYQaYZnRqGVs32NYHQWTulTgqBIPcs3Y7QfNw4WkgHQcmqzEO/bnA2GlrDsaDmT2KR4kvZyGMSJlLQtmy84ISoHLyegPdv7Qdg5a2uNK6h7VsUk0fSJi/ELIdqFmPM5kh3694qkTCg0UxF2L/ADuOsbJ3HRkVTD1OlQIDKDl28Q3Lpf2iBqA7apF4bSVomICv9NbM4IDvWhPhB1r86gFPGAoBM5KVpd3L+0Q2qS6SKc/MQPPmZVMg55ZcMC5a6SAahQL08q1Mri5fYoTod4LKSEuM5USHAQoLDVY+6T7pKaFgTyVYtQkrWQCFZcqkC13zIBehuQLHcVI3DOILzZlF0v8A6iap095IDA2qMt7EGHP6iWFpQtgQUsse9uUrSWZ6Go3STQmAcXGdPphJ3G0YXF4ZCnoUl/CoB07gH4hR9+WsBplhLpWAQoeE1ZJ/cG2NCOfSHWLTQqQTmQKpPxIpX/cx7gMatSr2aSUqpUlxzb3g/wAVnGxfePUjlqJI4bFuHwoPI6dW12sx6Q4kSEzE5WyzQ7bK/wBvI6dd4CVICVKAFCHHa7cx/GsXYad7QA/EwSSXFgAD5fXvmSTa5I6K8HkuYQohSlgt6igf5NT6QSk+JyXs7XHo4tFc1BUSollWUDXk512HkY8klmChQ1cH1T+eULls1aCky8tRRqt9W1fcQyksWILHQioPez8oVDMmiS4/YXNDWnI3bvBWCkAHOKEt4a6n8EIkvI2LNDIm2q+/9xWGiMMFJABr5fOE8mYCHDO2u/8AMMcNxQsBbRjEjuLtFGpKmVY7AzAGIoNf7QgxOHIJdvSNrhsdnDEv1qIT8XwLC7PtUdwHi3FnvTI8uGtozBEexaqT+V+0eRZyRNRa8dIXFysPFRkGMTBaC0Liz2kAB4sQuDQIQTDbgfD8ywpiSo5A19yQNQBWEaAVEAax9I4MiXhZCVLAzqFN6s4A8vKFZKdDMbaHQwmVDaAVrWjVJ+cKuMcUMqUEp+IhIrbMA5Pr62gwccl+zzk8mBc/P1jNYDHKxE7MrMJaVOkZrGwcivfmYFILY34NwsJQNSTV2zc79/WBeO4Y+8LENyer30cWh3h5ySoBy5puBUtmIpXftSFHH8QNi/XXp39InkUQezB8YwNfCcrV0PQGrij1hPhZBetRd2LMOennyItGmn8MK1FRqm4e4D9ud2fcR57ESlVyklgXYpVWrksB1NC9wXMY53oLiZybhVuoE1/aGUeTAkFiBoQY9wc905SHIzMCnMVOKsQxH48NuISwU5U/B7oJLh7oSK9Qx1F7xmMXNWSaFxR6g+gqac7aQyPu0DLR7OUxqir/AAggA88yqHt3iKkBQdOUF6vnSeRJ1A3eAl48gkkP/udi/wDyH1i6bxYKTlyppUkiugdwQ/eGOMgE0HyZywWWGFf96DahINQb0qIayuHgozIZVs8t3LaKHTmA9ByjMgMkKSMh3B8JvRubdIZYTHuXLomI1Gt2azOH3BFITkg+0NjL6jzBYIZsyWzgsoDwqUl2cg+8bg7voax7Ow1ClCjcqSGdhqkpHvC1U1Zn58jEhS84Jq3iDhlHdxmQ7UexJqYXcQxxC6umYDVQZL1JCjZl1uLsRWJOMpMfySQDisEEIzHU0Fw5DOktQEaa0OlV+IPswD8CgSDqFCnY27GHGMxf+SAoApUf9TQK7e6FAu9gUmzlqMRIBlqSoHKUnMDcLGo2oIrxyaS5CJK7oWUfMC4Naiz0LDuKaFhF8qVk8Qsoi9GP2r66RTIlKSSFAswY6OTUE97bmD/aHJlSxYhgb+JwHanvNWGTd6QCLfYJUkKFCaG1gBlPKmtmEK8XOKCUkOLkNo/vJbTQjQ9oLw0zMlTUGqT+1nFdCCSx/wB21x5wKi7eOW6VbFOim/aXYjR4yCpuzXvoskTcwBDkUIflzvoa0cc4d4CYlSXRcPmQdqVA+JquB5Qlw+F9mQpNgQ6ToDcg66QywwTmJsSLWY7juA/eFZK8DI2M1LCRmFQb8uv55UioqqGtz/LRzhpxqncsx1rbraKk4YvS2lXoa+QPlSEPXY4a4aSxJFdafItfvBOLClIIAT0sRSjA0PYwHgZSh4gX0IOh5EPD+ThM6fEHpfT85xkXxdgyXJUYmYlQJcV1iRoMT+mpmcsoNo7v3iRes0a7Injl9AMLixhA4Ee54HmzOJ2qUI9Tho4C4T8T4uFLyPRJrzP2EOxtzdC5+1Wa/hXscOpM2YtKmfwJGYnvYD1g8Yk4qb7Q00SNgNuTRhsIPaMxhtwf9Qf4VbK8SHFDoSbh9IqeBLaErL4ZsFYPKWdwpyUs+lL2EFcDwgFgH5ENYMdeflpA6OLyZ4zS1hS0HxNfdvWGGCxEtIJDaOXDU2rEktFMdjScElNPeIuAXqzvp2t5wmVhMxZzXS9eRb05wSvHS84CbkGyqdRqOn3gNXE0hTEk1qwe2jA+sIasbF0eT8CySQ6WszA1oRUjbaFOKlTAwKQQxqAkNu5AatAxOnm7k4n41qyocnMU5QGoRu7vYx5jccgpPxB6EHON2UlWh3BI+UIkhykZXEYpCkpSVhOUgjNmItRmCsu1wKUjMcTxAUpvBp4kl30Dk1297zjU8VxToLTJVCWDeLcuxD9/WMzi5GdOYLYppVQCTuMxS3RzBQMkIMRhUuSaH0pzB3+cCghJqA6T7wLKbmwhjjpaiKpLvsCx+j9ftCtRIDnKoCnP7gRdjdonkqDJaBcFgef/AGa459YJRNKSEqq1QDsSxY+X1rCZc1QZSSwGhr6/X1i045RAoHuCz9fz+Y6WJs5SNNJQk+IURvWmjEC41a4r0iziMhRSZgJVlYGyiUgG9w+r694F4LjgUEfuHiBrVnfoCA8GyOJpQmoISQQ1LuQpB50B55djEElJS/gqVNCqYMuUP4FnMNU5mGZh+1aFBXXNBqCp5qDV0BlbhknW+46q3j3FYFkhKKpJEyWrmMxb0II3IOsGTABOlkaDxdGKh3Yt/TGuaaMUaEmOm5FpBA9moFCjXKk5lAPuLcwR524cpKrMQSkvfLzIoSCxB1pAcucVIUlbtmSgm1yo35kj/wBhFMqeZcxCrpcUY6mvZ6cop4a12KUtluFXlmzGIKSVUBqAX8J6OWjoyylb88p5i1e0W8QwWXElcv3FHMl+7jzcPBeInD30tZ1Dub7it9G8wnPpryjUq7LUSqBqircwbpPO9PuIoUkPahcAXblzb7QPI4klKg58Cqc3Fj1EMOJpYMGFXd7ukZV9GPk0KcWtMammrQNNmE+7ez7tQP1/NYaYNKlMoCp05ihI5/N4X4ZDk6Zkg3o4opL89OojR8PwQygpLgl8voehhOWVaGQXk5my0OC5BOzhjzhjwvGqT4T4uWh2pvrHC8CwZVQXq1dGvY7dIpMtSDlJcXSvcfQgxq+UHyPZfFUEC3mR84kLVLP/AOMnnWvOJAWjaYhaPMsE/wCHj0SIrIgcJjEfqLBLlzlKYlCi4VpW4J0Lx9BEmKOIcME2WpCrKF9tj5wzFk4SsGceSPnOD4uuWpwaaRolcXlz5bqIDCsZniPDFyVlKxbXQ7EQMgVj1U01aInadM+l/ofG+yRMWoA5tbVJJNe8NkcU8ITnr8TG5L7Xfm/ePnszjP8AlolpqBUtuW+whhJ4ks1dqcvwxDkjcuRVB1GjbSuJK9oCFXpkBZzUUa38Q6wk0OG0qSzO4sP421j5mOILdyok9h9L2htwqcuapyVZRVbfbUmFuOtjE9jz9azisIkh8gIKlOwUNAwEB8L42JA9muwoDW2zihp+For4hxeUJueWpJcMU3FmYpc0HK0ZnH8Q8boIBVZgyXHwkCj67dIlUXPRRfE1GK4ihanTTKLpFBWhIKQoeoiqfNeWS4B0OVLHkSEuxpdhGTOKVQhxRmfzbWClcSVTdveDvzBrBelRnOyY2gBByg3ryJBFeWjwqnlzeuimZ+R2METE57gttdi8V/4OjbWPT5/nemDUe2JewBScliyTp+W6QQglIS9UlRS/Lf1rHc7D+Gg6jy/PKOpfuZDUHxJOzVP5zhrlaMSD5GHUlwPCpJzBjQh/l9DAczGnOp/dUwKdKOxHMfeOsPimCEgurKoB7MzjteFGImFCze6mGocfSnlAY8dt2bKdIeSeJZVZX8Kjl6a5h3Ih5JxIWAktmSkIe5dLlNNQxA7GMQma7KJLivUsxHWnyh/hcVmIULlKXG7Jb1BPnyqrNhUdoOE7L14YJTMQQSSFKB3ysoNvQeY5wLkdIL/FrUeJNabOB6xdOxpmJASTQvzYpr0P8xXLU6aaUfq7QFtIIPw0sKSxfNJOYHdKixD/APJvMwvVicoSVUyu++VWYKccnBfc8os4nj/ZzAwdnJT+4LT4geoJgXF4hMxpqRyP/GruN2d46EHpvp/v9myfgSYlwpiXY+fNu/rGg4FxpwiVNqkFkq1Ac08zCzGyQZSVWYZTc0umvVxFZNEqSQ4cltbetItmlkjTERbhI1yZSZainMCm46HxAjlcHZjDzhuIB5fjVHYRk5eJExILVqSCNy5HOr+caDhCaBrWaPInCvm7LIyvo0Ae4IKTRSbg8w/aPShJSUk0UHSdQoUbesUYUKlgqZ0E1B008ounoDilNN62PI7j7wUVox9nCQtqqSCKMWelIkdTChRc3P8AaJANIK2A5o8zR3ljzJFFklHLx1HqZcezl5Bz+UYakxVx7gQmpv4t/vGFPA1qskitNaan5R9AmrIqokvQJGp5wLjuHy5nvDxm4QSl+VL8zD8Wb0+wcmJSMXI4WpKmLO1r1pt2hpKagNn2qx17N6RrkcIlyQGSkrYO9e3OkBz8FLIcpDkOGpSvi6aCOl8TyekcsFCjDYZBLLUaVZxTfqLeUH4ni/s0p9mMpF8tH0JLj3v4MVLwaQQWqQVdE6DmczmAplSb1IYch94S5uT2MSUUAYxSpis9XPvEa7K5aPFRwSga36v0MXpnZbihhlKmAskgPUDqzt0P1hryyjpIxJMEwnD3uWNOnYiDFYCmbsXahFPm34Y6wONAOV6h/UBj5kiBZnEiAaOlQYjelRyIod7bwq5SYekEYqUMqVDoR2tCzHTgkFVga9y/1cR5iMTmSPicBxv7o9WHcRXi2mpmBJfKczG+iFU1GYA030hsIbti5SvoHONcB6fP8q0DTXICRo7HqWb5ecWyZHg8X+4jnUEP5Hy5xUpbFJI1Kaci79s3pFkUl0Kv6nODqS9W03vT85xzxKpep3feOETgAzA1e7b/AMesGlIVLzcvqK/m0G3xlyBSUlQulLoQbFuxDsfU9jDnATcrZrt61Hex6v0hTOlMkP1+cEy155b2KadmP9/wRmRKSNh7XQwOLSFOmmYWsQo1Bfz8jtB2EWFKGar30qz0Ip3jOHGKDOapdJG4d/mT584f4QOhKgSNQeaSHBHf1G8SZ8fFD8cuTKeNA+1UX0ceVPRqRTw7N4wl7ZwC1SHJHo0HYlYmDMaGoPP8cxwiWylMGIFR2d+7QKn7KNr3WB4uRlDI91QHhOlyOtWrFOEwo1DDUG3UdoZLlElOlCx2O3y8o6CXCSRfa3Pv9o31WomcNl+DwIADG9KXD2PMHeNDwpLHnt+64cH89IT4NAc7CrbB9POHeERmavLatwekRyd9j0qNBh5iVpWg+EGyjodAe9DFSnZnqHB0Ladw3oY5Wi+apIbZ2+ShbnSOsEMy0qu4CVPuC1YFtUalspMl60/LxIskLGUOa6xIXYYEFR2DAiFvEXjQl2qYrIlbLp2Ly9frAOJxzNTOo0CdOZJiidi/C51oBqekCqVmFaAXVy/aNoFsckF4nEktYZRUv+MPnF/DJwLFg1D+fOFMhINnVUMnTkT0u0NsOga+7pV3L8tTGN6ORbj1lXidncJPzPWF+ImO2j0DvQDU8ounzjmOp3uwswHpCvFzCotVyKn/AG6t1oIGK0ayySp850IYdBUwslz8qwTYKHyDwdKmsgjZJ26fP5QqWhyeof0B+UNilexcui2anxKH7SR/+rvEFxyOYHajfaKgr1Hy/DBEuqU+vmf48oJ6AAp5VmcUcM/LnzFYqmYksUg2JV2YgHzhsZIYhtSfsPl5QvmYZwQBcMfP7VhsJp9mOwaUklN7kkfmlY9lTglSiQ5WChxYOxJvelOYjqVIKVUJKUD0fxdy/wAo8kSXWnMxAU53L2P5tDrW/wB/fBlEnGqSagpr56QHPJDD/lX0flDPDrSFHMHF+hAAcPajU1fyV8SRkVlB0AJ3oFeVYPE7lxBnpWA6w7meGUwo9OlUkudb+YhdJk5kEi4YN1Uz/KDsfSTKYOA7nR8xD/m4hmR8ml9wMa4psGxKnADWSK7XMCyppT0d/LWLlOxO9OZ13i9WAJAI0p5j7xvJRVM2m3Z4tPis4VYjcAAdqNB+GWUjLoX7/wAxTg8Mwc2Bt2g4YcGlBuLtzHKJcs18o+KIC7Gx17F4Ilgk5rFzX80imVIqa/d/x4Lkil9WIpSoB9Ikk/oMRCmim0b8/NokyWGINSSFBupCh1seoi3KyS2p+lI99hmCdGI7uAH8oW2Gi+TL8YFXZvRwehhpgD4Ryo/rXp8ukUTZQV7NQcFr2dqerEQdJw6SyxRwxHPnzYM/KBsKh0ZTyt63a2xcVoaHrFOAm1sxv/UGpzNPWCuGzwxSoWLHpoW1pHOEkEE5gxSRX082aAmm1o2LpnEwlRJZFSbu97RIU4uYy1A3B0CiOoI3v3iQfpL6C+YHPnhApc+kArxIA+Q1UYXTMSqp8g/zjzDTXVUuptrD6QxsFaC14ure8s0AFAkdYiwVjL5NrvFMtTaMm6lHVtHjj/EqU5Byg0G5+yYw4KVOShIQBR2J3J0G8H4eU6WBrysn8EKZSQGJBJNEjUdBufSGkst4LEh1MfR/y0ZIJHE+cEgqqwoBubd7QsmzCylHUsB9OgME4qXnVdgLbDQqPT5wAo5l0fImiegF+7QUUDJkkTPCtOrAE96+ZJ8o9mIGUltHPXM49I9wbCu7rV/817RYg/5Zf4mbkSWT6AxsuwUKSq45n5N9PWDpamSBpf5fY+cBNVR5E/WL8MrMnqKdh+ecPn0LS2HSTofOBsK5URzg4SmA5IzeYb6+kBhOVQNvi7m3yeFJaYV7O/Z+E6Zix6Av9j2EDz5LMWs3pT6Q3lSwpMwNbxeYDnoHAjqRgc6VAVUmrNUilexfzEBy4jONiCZhq9S0LJmFOavL+R+co0kjDOgg/C/0AMCDCkqBNlD1Z4ox5nECULFOCw2WYQej8jR+xIP9McY1D5QLAJH3p/yJ84dTsM1aO/0+4gE4U5st6v8AZofHMpO2LcKVAC0uRqwT5tX1+UOcJIJDdR9YrwmEpUfn48M8PLb0MJzZU/ahkI+RfiktQaj1gbCzs4cXDU1f+YYcXkDI4uK9rwm9lXMnuPQ9o3ElKBktSGUibZWmvKv4YY+yFxWmg8vUQpSlxRn1r5GGWCmuAlqghiPL6jyhORBxfgsHiTtqX2A+3zguSsezU3JjyJDd/eilCXUpI+J//YB8vJwPSL8MQxu5alG1Ip1pCHsYi4THSh72LPQ0Y9CDWHWHm5Uk6K86EFxsQxhIEgKS1lpUG2anzhpLnAykm7GtGcHfu1ecLloNB2HxBSc3NmGt/K9P7Q1nqdIWNRlP0B2I+0JpawSHA8YHQh2HQgwdJnlCSHflzrUQaBYlxU/xq0ruYkdT2UonKn5RIZy+wFGSme8npHqC2dtokSMMOeKn/LljcVj0jxDoIkSCfyr/ACD5YXgB40fmog5f+ovoPrEiQsNA068z+n5QARSZ/X6M0SJBxMZFe8oaZEU7CLVe4P8Amj6xIka+0ChdMPgmdT/0MdYKyO3zESJDn8v4/wBAPsboFFdP/pMVK95P5+2JEgV0c+xvhE+Icwt+d49wn+qnqj/sofKJEhE/P8f9HR8Ac5IzYjkD/wBlQPiA3s2p45g+cSJGR/fwG/38nuMSHtr9BAJ+Hqn5qESJGw6QM+zvD+9+fuEGoH/Y/JMSJHMJA+NHgV+fDGbwJ/6feJEizB8kifJ8wwl3H9Q9BFmBPjT/AEfMRIkBI1doYfGeoP8A/QQfhyyvz96YkSJxyO1XRymK/wC0M8LZf/EfNESJC5hItwn+mjv/ANoKxPvjov5A/OJEg4gsTYz3z2+QiRIkaCf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46" name="AutoShape 38" descr="data:image/jpeg;base64,/9j/4AAQSkZJRgABAQAAAQABAAD/2wCEAAkGBhQSERQUExQVFRUWGBoWFxQXGBYXGBgaGhYYGBYWFxcYHScfGBkjGhgXHy8gIycpLCwsFh8xNTAqNSYrLCkBCQoKDgwOGg8PGiwkHyQsLCwsLCwsLCwsLCwsLCwsLCwsLCwsLCwsLCwpLCwsLCwsLCwsLCwsLCwsLCwsLCwsLP/AABEIAMIBAwMBIgACEQEDEQH/xAAbAAACAwEBAQAAAAAAAAAAAAAEBQADBgIBB//EAD0QAAECBAQEAwcDAgYDAAMAAAECEQADITEEEkFRBWFxgSKRoRMyQrHB0fAGUuGC8RQjM2JyshWSwlOio//EABkBAAMBAQEAAAAAAAAAAAAAAAIDBAEABf/EACoRAAICAgIBAgYCAwEAAAAAAAABAhEDIRIxQRMiBDJRYZHwcaGBsdFS/9oADAMBAAIRAxEAPwBGkRaERykRekR5i7KmVKRFTVi2aYvwUl1C/YPBMxDbgH6b9r72dOtUggjcFwYez5CZFAKa0JB/qS+U9YH/AMbNSkAFtgRUdzWEnGv1BikmqFsR7yQUv3ADxFO26K8aSVhOM4xMQHSthpVKnG7i/Pseiyd+os4KihKjrRn5gj6xmsRxvMSWZzWjHqoWJ5hoL/TU8LmKTrdjatK8vzaOeBxXIP1E3Q4wfGip3ASl8oOxDkA9vS1ofYNHtRVgoUalQAfXlC9eHlqfKlltlbRTbEj3hW7X6GDsFwmYoA+IWSSQxDMHNOncmJJS4vkihRTVMJn/AKcDIL1zAONU89iDDb/xslCgopSfCKd/UWHYQNiJKwCAqpFudLbGhjnCy1+z8YcuCou3xO45Clo71Zy7M9KKGMziKLJQKDQU2b5x4nHIqaDoOrP+aGAcTMShJJoC4u12YsOYHrGex3FgHCVOXs+5JYDv6bQSXI1pIYYvigJUCMopyqGo3UQm4txzKAkAufO1IXTMaouS4D30/PnGV43xIqmBnYXo9O2kbh+Gc514MyZuMR7P4s5qWBu2mgpobReOJ+EJIBeoJvSzEagRi18VOY6PQjpDDB4sZAHcg2LFgemvzi6XwzgrJFlTNVw/ioGXM7OW7F2HpTnH0D9OfqBJASv1r5x8dzrAzCoBzaUB26kNGk4PxQ71TUsNdSeUTyhW0MjK9M+g/qH9Ny5oMxNVFyW23H3Pa8YDHYAoUzco3vCOMZ0hJJ6kkD+YnEsDLZwCpRfxNmZ7tt1jY5aYMsWj5xkjlQh/j+AlIBpXt2D3hLNlEFjFcZKXRLKLj2cyzHbxwBFoEEYeFUUTDHc2KRGmFZjhcXqTFKzGnA05NIDhhNNIXrTWNRzODEjvJEjTDVCVHeSOmiPApG2UFFYc8DSQaOOkLBLhpgsUUhgA29X+bQLNRZxTiCZb1ObcE/T7xmMXxfOfeUA93Z+YALv3hjxhWZySfSMtiZzHw0O7v9KRMo29lXLWiYzFJVYqbclRep9I8/TOBK55KCoPrWh3NLX1g39PfpteKmjM/swRmUaADk8fSJXA5MpGSWkciHGupNNDaCy5lCLhHs7HjcnbBeGyEyi6SlSixJdqgDMwFG7XuNnP/lSWzhksbE1FnGhHKkAS89bBg4PMfOmv2jqYnOlne4Dbu4roG+cefwctllpBCuKBNBlY3ZtXNded94Xe1mlS1WQU0dyXYVB8vIxbLkyZRdRddGH5q7RYrGy1sEmrW0c2AjuNHXZmcROmzWABASQApTAkA0LbczqY6w/D0JLt4nqbE/8AHYW2h1Mw6R8JCib60dyBsKuf7xJ+A8OYKYeZPPZ/MwSl9QaM7+ogEy7O9L6fhHlHz3HpUkul9j1a3pH03iHDXSSXbchmBYkinqfKMJxBOVai1Hq+5s0W/DzqWifLG0ZyYNQp9dX9RHeHmBKnc0Ig5eAC3IOUmwZgKaO3SBJyCMwUGNw1rhx5R6ymp6PPcXB2NJOLoCA7Dfn7oG0H8E4oxLgOa7tW1IQYVTAK2cOCPld/tBPD8WyiqlK0oO4/LmJMmFU6HxybR9J4PxdINcxc9G7WjWYZaSmilcgqr+RYR8t4PjCwKfeu4I+sa/h3GFUBdKhyAfy+keXkjRbCVofTZ6LFgTrYwvxn6eEyqTT/AIsOgc18o7n+MuUka+EmvOzx3g+KoSpnc71+0DHI4hSxqRmMbw0yyxBHXWBmj6MvASp3jUnObDU+Vm6xkuL8EMskgg8gUuOTAnzeLseVSRDPG4sSKRFCkQQY4WmHCgdRpA0wQQuBlxpxWzwNOQ0MpcqKZ8uNRgCFxIhREgqOs16o8SI9WiOpcuMowsSmLAY5yRSuY0bxMso4kMw3hbwz9NrnzQlI8IIKjYAQ2XMeNRwbBJlSgScilirVcaE1LiI8ycFaK8b5ugjB4RKB7KX4EIrRvEaMCwq/SL56G8SaIS5Ope1X/LxSkIQpRC3LHo9w29jHq0hafG4ahGjFh6UpESgy3kD+2BKWIzfupoPoCOzRVOxHsmCBQAgC979/o0FT8EgBQDNUto1KV5loT8YmioTVRNbUDfUN6w5UkA+xHxKb7QkhTksSSWalB15w04TJKS5KWGhJLblzsa+XSEGKmBLNfsD59LMIMkTVhIZg9an5MCfKB2+jlV7NRMngWJChdyLUI+8cy5ykhRJSCNT4j5k0LWAsOsZ/DLyEmYSQmoRar3IuS9ACRfR3i6TjM6ipfhUouauoAWZ69Sw5MGdcoaDUxjNlEhnUsHQOHO5Je3V4yvF+GklxlCibgu2lPTvrGknLSoMhCjRnOYBgdGqRu/1gYLEpyLpDuwDPYtYa3NtqxkZOJ0lZh/8Ax+QlOZRGoOUgnet49Rggp0+yu4Cs6f7jT7wZjUrSpSqK0AYKvsCC6juRSJgULKgFOX+A2G7ufB1i3m6uybirozOO4cqUptdq+VRFUuazsw0P9/rG3xvD1CWQka+JJKsyetSCD+7+0ZbjPDVSluUqa4USkjcNlsLi/wAosw51k9rJsmPhtBvB1FhR3GjZg/XSvrGn4fjrJdSMuh07Nb8eMfwrFixoGZ6U87iHYx5SArMVD1FK/npE2eD5MfjlSNThOKBRYjX3kk/a3aL8YGOa6dwHYc2DjvGMwvGwV1o/y6isO5XFAsMSeRo/RyKxLLE4sfHIpI0HDOKAEZVim5f6RoMT/nS2IJo/7R5gtGCAUPdqL+EE+YaHfB+LAgJVzffqGv8AloBx4u0E6kqYqxuE9mogM24LjzEBTlRpuL8KChmlkK7h+yYzOKwikliC/wCdovx5FJEE4OLA1xRrFsyKXhwphaDSBcTBEuPJ0qkccxUo1iRaqVWJB2CbBotlIgZK4MkWjomMkwUhdiUw0WmBpsuCMF8k1D0rD/F4vMWBslkj+mnq3nCII8YFYa8PynOXejN2d63ZvnEXxG2kWYOmx5JwgDg6ukeZuOjQfNIDEsB4a0chJd/URn5PExlOrKdRYOQWPkw7QLi+LUqSnwlx7zaNXlV/4iVlSCOLcaVkZxUC+4DadHhDMmEl6Hdr9T+awAqaVkkqZq1t0pq7R1IUKuVA3JtTRhp1PaOZ1lqcEXzgf1Hw+ThhBmF4S/iSlJep8QKupKlZiPIwbw2Ukaq2BPiF/iK1JCT5DrBU9IAPiE3kJiiR0c5b6AUgbZ2hWrDZSGvYnIpLc3UanqYrUoBxnLk3VlI65EuVK6u20XzSTd0CxACX6urToPnApmLHuknmMr/+rO/J+xjds4tHE2DJHWZMUpajo/swClA5DL2ivFzlKTSoFSMlNK1UWNvhEUr4g7Agu4FPCruFFw1do5UhJOVZAHwqBVmHVKkgndx5wDjvoK9dgowilCqS+4QWHlTzbvCuTNnoUGSkJzFlBSC5OhZ6xoEIUlNXyn47hrVcuL3H8RViOAnIRLIJLEMcwHcmnpeGQmlqVASi+0NuGYpSpf8Amy8zOCU1LWOdJZQA3fbuJxGTLIMqa4/bMIUaGwUCA9LFibVhGhGIlLGdakqSQQGUlSRqQhgVJ3AfqI0EniOaX/mLCClnUAFpL7pNQC+xqaXjHDg7X9HKXJUzLYv9LiU6pc5CwK5EhZJfUFQAbk5NIXyp2cFHuqIsW/tWNZi8CsI9pLWmcl/dAApVmFLMaM9KQsVwmVNR7QUI0oFauHYA+XnFUc1r3/kS8f8A5EMmUtJsopBsKgHtVPpBuHnKBoXG20eexyMT4wfdU9aXSoWLdaUjkzGcglJPV/5pDpS5ApUPMDiSoVam7g/2js41ST4jXaleYO/5WECMSumVV7eI/wBxFkvHqerDkHFuTUPaE+kw/UPoX6e49UDQ8n+esHcekZ0lQA5lso7m3aMHg8aAQw8zfpSNnwTir+FR5C4buIkl7HY6uaoyOLkKBcjvcdjaBDG//UP6fTN8YOU3zKIZuruR2jCzpWUkOC2odvWPQxZFNaIMkHF7ORNaPVYikUrjwiHCzx4kQCJA2caKVMrBsqbCcTWgmTPg0zGNTMeK1GKkTIsCo2wSlaa6g7wDgOIezKkly5oRb+f5hrljC8Rxi0TC1UhVbQnLDkx+KdI0U/ifiIHLfm3aOcdNC00JBfq4fxN6ecI8FN9osM9Szb/jxp/8C60oIb3jub0IPY+URtcdMqTsS4KXmd1MRZ9GqHbctFn+MMot66mm4sOnSL+IYEy1MGFKGun4fSM1xLGKQpyf6dH6QWPG5ukDOXAf4L9QKTTLm09xH0Te8NpPG298pG7pDjrrtcmMHhOOTUmimapGUkC1SRbSNFI4mZ0twU5k3ZIa120hmT4dw2DDOpDxeMQsulWZj+5Q8iVAjsYoxGJdIBUFA2IIUeYudefVrwhRMKaklra16aiLV4lTOc+W9SGPKivFruYXwGcwj/GJUa5VbFQQ/NiKE8iox3KwCFLBUGIFEklIUL60Sa272rCwYgKNQX/dlIV15t36QdICmzBZU10qGUg8img676R0o0dF2GysN42ln2S9iopV3FAtOlK9bxfiMHMIAmFUtRoFh1AEN8SagdXI714kYjNLyg1FAlTNX4cydCHoYKlSl5MpI9nQmUosUs/iQtIYcrDXYRM21sckLsbgFhkqOYgHwEhSC1M0pdcu7Hp4aGE07wMUqKiLy10JDs1KGtARqd41yZoWlSFkkAFaZiWCxUjOnK5oxBZ7ENYRneKScwUsITMykKOUBKgWBJpQhSQ4I67u3FPdMCcfKKsFxtGcgKWAfCbBYt8JNSCOjjSOccTLPtHcP76AzvQuLF2sehLiEPEsShRdDsWLKHiSdRm+sdyeLKCChZK0LBABNQd3u7kasX8rfQ8r8E/qeGXzVAgkkqSWdgAxuCwFKGhZiFaFwIib4WDAHQ+L6gQNhpyVBiogswca6OpPXYXj3CzlBVRan5RoY4+DLsvVggQ4uakoISPIkxTNoQV5i9HUK8vFY94PEgKt4SObd30P2itclQ1cG9AfXUQEcn1NcSYJOU09T9I1PCcYWbXao8ozeGwzCn3hrw9Arvy36CJsrUmx2O0fQuDzETE5ZgBBpUOB12hZx/8ATEpLlAUG0DQPgMUpBBdxZ3Djb8NoZ4womymJLixc+TW8iIixycJ0nodlipRswM6QxjhobYqSkA+GvN4WKTHsraPLqmV5IkdRIw7QUVRdJU0VoTFqBBWCFoVFwmRRLEXNGpmM6ROjIcXw5CpnO3KNWIT4/h5mT0pHxXO0KyummOxq00F/o39Ok+yIqopKyOVKRvsLwrMvTw0oKMDYHtBv6W4OmXLB1ZjpQUbzBPWHmGQE1y7gt2I+kSyuUrHpqKo+Y/qfhZE1CWClEsNjXaMZ+oeCEGxbpH0zHyvb4zOzJQeQ5W+rRx+o+FOi1z1/t33ENxSUGDOPNHxyXhVJs138QB9YY8HUUrdR0A5HrzhpiuHgODVrNA8nDBEzcEUI9DFGTJpiYQaYZnRqGVs32NYHQWTulTgqBIPcs3Y7QfNw4WkgHQcmqzEO/bnA2GlrDsaDmT2KR4kvZyGMSJlLQtmy84ISoHLyegPdv7Qdg5a2uNK6h7VsUk0fSJi/ELIdqFmPM5kh3694qkTCg0UxF2L/ADuOsbJ3HRkVTD1OlQIDKDl28Q3Lpf2iBqA7apF4bSVomICv9NbM4IDvWhPhB1r86gFPGAoBM5KVpd3L+0Q2qS6SKc/MQPPmZVMg55ZcMC5a6SAahQL08q1Mri5fYoTod4LKSEuM5USHAQoLDVY+6T7pKaFgTyVYtQkrWQCFZcqkC13zIBehuQLHcVI3DOILzZlF0v8A6iap095IDA2qMt7EGHP6iWFpQtgQUsse9uUrSWZ6Go3STQmAcXGdPphJ3G0YXF4ZCnoUl/CoB07gH4hR9+WsBplhLpWAQoeE1ZJ/cG2NCOfSHWLTQqQTmQKpPxIpX/cx7gMatSr2aSUqpUlxzb3g/wAVnGxfePUjlqJI4bFuHwoPI6dW12sx6Q4kSEzE5WyzQ7bK/wBvI6dd4CVICVKAFCHHa7cx/GsXYad7QA/EwSSXFgAD5fXvmSTa5I6K8HkuYQohSlgt6igf5NT6QSk+JyXs7XHo4tFc1BUSollWUDXk512HkY8klmChQ1cH1T+eULls1aCky8tRRqt9W1fcQyksWILHQioPez8oVDMmiS4/YXNDWnI3bvBWCkAHOKEt4a6n8EIkvI2LNDIm2q+/9xWGiMMFJABr5fOE8mYCHDO2u/8AMMcNxQsBbRjEjuLtFGpKmVY7AzAGIoNf7QgxOHIJdvSNrhsdnDEv1qIT8XwLC7PtUdwHi3FnvTI8uGtozBEexaqT+V+0eRZyRNRa8dIXFysPFRkGMTBaC0Liz2kAB4sQuDQIQTDbgfD8ywpiSo5A19yQNQBWEaAVEAax9I4MiXhZCVLAzqFN6s4A8vKFZKdDMbaHQwmVDaAVrWjVJ+cKuMcUMqUEp+IhIrbMA5Pr62gwccl+zzk8mBc/P1jNYDHKxE7MrMJaVOkZrGwcivfmYFILY34NwsJQNSTV2zc79/WBeO4Y+8LENyer30cWh3h5ySoBy5puBUtmIpXftSFHH8QNi/XXp39InkUQezB8YwNfCcrV0PQGrij1hPhZBetRd2LMOennyItGmn8MK1FRqm4e4D9ud2fcR57ESlVyklgXYpVWrksB1NC9wXMY53oLiZybhVuoE1/aGUeTAkFiBoQY9wc905SHIzMCnMVOKsQxH48NuISwU5U/B7oJLh7oSK9Qx1F7xmMXNWSaFxR6g+gqac7aQyPu0DLR7OUxqir/AAggA88yqHt3iKkBQdOUF6vnSeRJ1A3eAl48gkkP/udi/wDyH1i6bxYKTlyppUkiugdwQ/eGOMgE0HyZywWWGFf96DahINQb0qIayuHgozIZVs8t3LaKHTmA9ByjMgMkKSMh3B8JvRubdIZYTHuXLomI1Gt2azOH3BFITkg+0NjL6jzBYIZsyWzgsoDwqUl2cg+8bg7voax7Ow1ClCjcqSGdhqkpHvC1U1Zn58jEhS84Jq3iDhlHdxmQ7UexJqYXcQxxC6umYDVQZL1JCjZl1uLsRWJOMpMfySQDisEEIzHU0Fw5DOktQEaa0OlV+IPswD8CgSDqFCnY27GHGMxf+SAoApUf9TQK7e6FAu9gUmzlqMRIBlqSoHKUnMDcLGo2oIrxyaS5CJK7oWUfMC4Naiz0LDuKaFhF8qVk8Qsoi9GP2r66RTIlKSSFAswY6OTUE97bmD/aHJlSxYhgb+JwHanvNWGTd6QCLfYJUkKFCaG1gBlPKmtmEK8XOKCUkOLkNo/vJbTQjQ9oLw0zMlTUGqT+1nFdCCSx/wB21x5wKi7eOW6VbFOim/aXYjR4yCpuzXvoskTcwBDkUIflzvoa0cc4d4CYlSXRcPmQdqVA+JquB5Qlw+F9mQpNgQ6ToDcg66QywwTmJsSLWY7juA/eFZK8DI2M1LCRmFQb8uv55UioqqGtz/LRzhpxqncsx1rbraKk4YvS2lXoa+QPlSEPXY4a4aSxJFdafItfvBOLClIIAT0sRSjA0PYwHgZSh4gX0IOh5EPD+ThM6fEHpfT85xkXxdgyXJUYmYlQJcV1iRoMT+mpmcsoNo7v3iRes0a7Injl9AMLixhA4Ee54HmzOJ2qUI9Tho4C4T8T4uFLyPRJrzP2EOxtzdC5+1Wa/hXscOpM2YtKmfwJGYnvYD1g8Yk4qb7Q00SNgNuTRhsIPaMxhtwf9Qf4VbK8SHFDoSbh9IqeBLaErL4ZsFYPKWdwpyUs+lL2EFcDwgFgH5ENYMdeflpA6OLyZ4zS1hS0HxNfdvWGGCxEtIJDaOXDU2rEktFMdjScElNPeIuAXqzvp2t5wmVhMxZzXS9eRb05wSvHS84CbkGyqdRqOn3gNXE0hTEk1qwe2jA+sIasbF0eT8CySQ6WszA1oRUjbaFOKlTAwKQQxqAkNu5AatAxOnm7k4n41qyocnMU5QGoRu7vYx5jccgpPxB6EHON2UlWh3BI+UIkhykZXEYpCkpSVhOUgjNmItRmCsu1wKUjMcTxAUpvBp4kl30Dk1297zjU8VxToLTJVCWDeLcuxD9/WMzi5GdOYLYppVQCTuMxS3RzBQMkIMRhUuSaH0pzB3+cCghJqA6T7wLKbmwhjjpaiKpLvsCx+j9ftCtRIDnKoCnP7gRdjdonkqDJaBcFgef/AGa459YJRNKSEqq1QDsSxY+X1rCZc1QZSSwGhr6/X1i045RAoHuCz9fz+Y6WJs5SNNJQk+IURvWmjEC41a4r0iziMhRSZgJVlYGyiUgG9w+r694F4LjgUEfuHiBrVnfoCA8GyOJpQmoISQQ1LuQpB50B55djEElJS/gqVNCqYMuUP4FnMNU5mGZh+1aFBXXNBqCp5qDV0BlbhknW+46q3j3FYFkhKKpJEyWrmMxb0II3IOsGTABOlkaDxdGKh3Yt/TGuaaMUaEmOm5FpBA9moFCjXKk5lAPuLcwR524cpKrMQSkvfLzIoSCxB1pAcucVIUlbtmSgm1yo35kj/wBhFMqeZcxCrpcUY6mvZ6cop4a12KUtluFXlmzGIKSVUBqAX8J6OWjoyylb88p5i1e0W8QwWXElcv3FHMl+7jzcPBeInD30tZ1Dub7it9G8wnPpryjUq7LUSqBqircwbpPO9PuIoUkPahcAXblzb7QPI4klKg58Cqc3Fj1EMOJpYMGFXd7ukZV9GPk0KcWtMammrQNNmE+7ez7tQP1/NYaYNKlMoCp05ihI5/N4X4ZDk6Zkg3o4opL89OojR8PwQygpLgl8voehhOWVaGQXk5my0OC5BOzhjzhjwvGqT4T4uWh2pvrHC8CwZVQXq1dGvY7dIpMtSDlJcXSvcfQgxq+UHyPZfFUEC3mR84kLVLP/AOMnnWvOJAWjaYhaPMsE/wCHj0SIrIgcJjEfqLBLlzlKYlCi4VpW4J0Lx9BEmKOIcME2WpCrKF9tj5wzFk4SsGceSPnOD4uuWpwaaRolcXlz5bqIDCsZniPDFyVlKxbXQ7EQMgVj1U01aInadM+l/ofG+yRMWoA5tbVJJNe8NkcU8ITnr8TG5L7Xfm/ePnszjP8AlolpqBUtuW+whhJ4ks1dqcvwxDkjcuRVB1GjbSuJK9oCFXpkBZzUUa38Q6wk0OG0qSzO4sP421j5mOILdyok9h9L2htwqcuapyVZRVbfbUmFuOtjE9jz9azisIkh8gIKlOwUNAwEB8L42JA9muwoDW2zihp+For4hxeUJueWpJcMU3FmYpc0HK0ZnH8Q8boIBVZgyXHwkCj67dIlUXPRRfE1GK4ihanTTKLpFBWhIKQoeoiqfNeWS4B0OVLHkSEuxpdhGTOKVQhxRmfzbWClcSVTdveDvzBrBelRnOyY2gBByg3ryJBFeWjwqnlzeuimZ+R2METE57gttdi8V/4OjbWPT5/nemDUe2JewBScliyTp+W6QQglIS9UlRS/Lf1rHc7D+Gg6jy/PKOpfuZDUHxJOzVP5zhrlaMSD5GHUlwPCpJzBjQh/l9DAczGnOp/dUwKdKOxHMfeOsPimCEgurKoB7MzjteFGImFCze6mGocfSnlAY8dt2bKdIeSeJZVZX8Kjl6a5h3Ih5JxIWAktmSkIe5dLlNNQxA7GMQma7KJLivUsxHWnyh/hcVmIULlKXG7Jb1BPnyqrNhUdoOE7L14YJTMQQSSFKB3ysoNvQeY5wLkdIL/FrUeJNabOB6xdOxpmJASTQvzYpr0P8xXLU6aaUfq7QFtIIPw0sKSxfNJOYHdKixD/APJvMwvVicoSVUyu++VWYKccnBfc8os4nj/ZzAwdnJT+4LT4geoJgXF4hMxpqRyP/GruN2d46EHpvp/v9myfgSYlwpiXY+fNu/rGg4FxpwiVNqkFkq1Ac08zCzGyQZSVWYZTc0umvVxFZNEqSQ4cltbetItmlkjTERbhI1yZSZainMCm46HxAjlcHZjDzhuIB5fjVHYRk5eJExILVqSCNy5HOr+caDhCaBrWaPInCvm7LIyvo0Ae4IKTRSbg8w/aPShJSUk0UHSdQoUbesUYUKlgqZ0E1B008ounoDilNN62PI7j7wUVox9nCQtqqSCKMWelIkdTChRc3P8AaJANIK2A5o8zR3ljzJFFklHLx1HqZcezl5Bz+UYakxVx7gQmpv4t/vGFPA1qskitNaan5R9AmrIqokvQJGp5wLjuHy5nvDxm4QSl+VL8zD8Wb0+wcmJSMXI4WpKmLO1r1pt2hpKagNn2qx17N6RrkcIlyQGSkrYO9e3OkBz8FLIcpDkOGpSvi6aCOl8TyekcsFCjDYZBLLUaVZxTfqLeUH4ni/s0p9mMpF8tH0JLj3v4MVLwaQQWqQVdE6DmczmAplSb1IYch94S5uT2MSUUAYxSpis9XPvEa7K5aPFRwSga36v0MXpnZbihhlKmAskgPUDqzt0P1hryyjpIxJMEwnD3uWNOnYiDFYCmbsXahFPm34Y6wONAOV6h/UBj5kiBZnEiAaOlQYjelRyIod7bwq5SYekEYqUMqVDoR2tCzHTgkFVga9y/1cR5iMTmSPicBxv7o9WHcRXi2mpmBJfKczG+iFU1GYA030hsIbti5SvoHONcB6fP8q0DTXICRo7HqWb5ecWyZHg8X+4jnUEP5Hy5xUpbFJI1Kaci79s3pFkUl0Kv6nODqS9W03vT85xzxKpep3feOETgAzA1e7b/AMesGlIVLzcvqK/m0G3xlyBSUlQulLoQbFuxDsfU9jDnATcrZrt61Hex6v0hTOlMkP1+cEy155b2KadmP9/wRmRKSNh7XQwOLSFOmmYWsQo1Bfz8jtB2EWFKGar30qz0Ip3jOHGKDOapdJG4d/mT584f4QOhKgSNQeaSHBHf1G8SZ8fFD8cuTKeNA+1UX0ceVPRqRTw7N4wl7ZwC1SHJHo0HYlYmDMaGoPP8cxwiWylMGIFR2d+7QKn7KNr3WB4uRlDI91QHhOlyOtWrFOEwo1DDUG3UdoZLlElOlCx2O3y8o6CXCSRfa3Pv9o31WomcNl+DwIADG9KXD2PMHeNDwpLHnt+64cH89IT4NAc7CrbB9POHeERmavLatwekRyd9j0qNBh5iVpWg+EGyjodAe9DFSnZnqHB0Ladw3oY5Wi+apIbZ2+ShbnSOsEMy0qu4CVPuC1YFtUalspMl60/LxIskLGUOa6xIXYYEFR2DAiFvEXjQl2qYrIlbLp2Ly9frAOJxzNTOo0CdOZJiidi/C51oBqekCqVmFaAXVy/aNoFsckF4nEktYZRUv+MPnF/DJwLFg1D+fOFMhINnVUMnTkT0u0NsOga+7pV3L8tTGN6ORbj1lXidncJPzPWF+ImO2j0DvQDU8ounzjmOp3uwswHpCvFzCotVyKn/AG6t1oIGK0ayySp850IYdBUwslz8qwTYKHyDwdKmsgjZJ26fP5QqWhyeof0B+UNilexcui2anxKH7SR/+rvEFxyOYHajfaKgr1Hy/DBEuqU+vmf48oJ6AAp5VmcUcM/LnzFYqmYksUg2JV2YgHzhsZIYhtSfsPl5QvmYZwQBcMfP7VhsJp9mOwaUklN7kkfmlY9lTglSiQ5WChxYOxJvelOYjqVIKVUJKUD0fxdy/wAo8kSXWnMxAU53L2P5tDrW/wB/fBlEnGqSagpr56QHPJDD/lX0flDPDrSFHMHF+hAAcPajU1fyV8SRkVlB0AJ3oFeVYPE7lxBnpWA6w7meGUwo9OlUkudb+YhdJk5kEi4YN1Uz/KDsfSTKYOA7nR8xD/m4hmR8ml9wMa4psGxKnADWSK7XMCyppT0d/LWLlOxO9OZ13i9WAJAI0p5j7xvJRVM2m3Z4tPis4VYjcAAdqNB+GWUjLoX7/wAxTg8Mwc2Bt2g4YcGlBuLtzHKJcs18o+KIC7Gx17F4Ilgk5rFzX80imVIqa/d/x4Lkil9WIpSoB9Ikk/oMRCmim0b8/NokyWGINSSFBupCh1seoi3KyS2p+lI99hmCdGI7uAH8oW2Gi+TL8YFXZvRwehhpgD4Ryo/rXp8ukUTZQV7NQcFr2dqerEQdJw6SyxRwxHPnzYM/KBsKh0ZTyt63a2xcVoaHrFOAm1sxv/UGpzNPWCuGzwxSoWLHpoW1pHOEkEE5gxSRX082aAmm1o2LpnEwlRJZFSbu97RIU4uYy1A3B0CiOoI3v3iQfpL6C+YHPnhApc+kArxIA+Q1UYXTMSqp8g/zjzDTXVUuptrD6QxsFaC14ure8s0AFAkdYiwVjL5NrvFMtTaMm6lHVtHjj/EqU5Byg0G5+yYw4KVOShIQBR2J3J0G8H4eU6WBrysn8EKZSQGJBJNEjUdBufSGkst4LEh1MfR/y0ZIJHE+cEgqqwoBubd7QsmzCylHUsB9OgME4qXnVdgLbDQqPT5wAo5l0fImiegF+7QUUDJkkTPCtOrAE96+ZJ8o9mIGUltHPXM49I9wbCu7rV/817RYg/5Zf4mbkSWT6AxsuwUKSq45n5N9PWDpamSBpf5fY+cBNVR5E/WL8MrMnqKdh+ecPn0LS2HSTofOBsK5URzg4SmA5IzeYb6+kBhOVQNvi7m3yeFJaYV7O/Z+E6Zix6Av9j2EDz5LMWs3pT6Q3lSwpMwNbxeYDnoHAjqRgc6VAVUmrNUilexfzEBy4jONiCZhq9S0LJmFOavL+R+co0kjDOgg/C/0AMCDCkqBNlD1Z4ox5nECULFOCw2WYQej8jR+xIP9McY1D5QLAJH3p/yJ84dTsM1aO/0+4gE4U5st6v8AZofHMpO2LcKVAC0uRqwT5tX1+UOcJIJDdR9YrwmEpUfn48M8PLb0MJzZU/ahkI+RfiktQaj1gbCzs4cXDU1f+YYcXkDI4uK9rwm9lXMnuPQ9o3ElKBktSGUibZWmvKv4YY+yFxWmg8vUQpSlxRn1r5GGWCmuAlqghiPL6jyhORBxfgsHiTtqX2A+3zguSsezU3JjyJDd/eilCXUpI+J//YB8vJwPSL8MQxu5alG1Ip1pCHsYi4THSh72LPQ0Y9CDWHWHm5Uk6K86EFxsQxhIEgKS1lpUG2anzhpLnAykm7GtGcHfu1ecLloNB2HxBSc3NmGt/K9P7Q1nqdIWNRlP0B2I+0JpawSHA8YHQh2HQgwdJnlCSHflzrUQaBYlxU/xq0ruYkdT2UonKn5RIZy+wFGSme8npHqC2dtokSMMOeKn/LljcVj0jxDoIkSCfyr/ACD5YXgB40fmog5f+ovoPrEiQsNA068z+n5QARSZ/X6M0SJBxMZFe8oaZEU7CLVe4P8Amj6xIka+0ChdMPgmdT/0MdYKyO3zESJDn8v4/wBAPsboFFdP/pMVK95P5+2JEgV0c+xvhE+Icwt+d49wn+qnqj/sofKJEhE/P8f9HR8Ac5IzYjkD/wBlQPiA3s2p45g+cSJGR/fwG/38nuMSHtr9BAJ+Hqn5qESJGw6QM+zvD+9+fuEGoH/Y/JMSJHMJA+NHgV+fDGbwJ/6feJEizB8kifJ8wwl3H9Q9BFmBPjT/AEfMRIkBI1doYfGeoP8A/QQfhyyvz96YkSJxyO1XRymK/wC0M8LZf/EfNESJC5hItwn+mjv/ANoKxPvjov5A/OJEg4gsTYz3z2+QiRIkaCf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48" name="Picture 40" descr="http://www.huntcenter.ru/files/images/be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786190"/>
            <a:ext cx="3195002" cy="2705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nice/s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2"/>
            <a:ext cx="9144000" cy="684480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2214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/>
              <a:t>Многочисленны птицы: тетерев, рябчик, серая куропатка, перепел, горлинка, вяхирь, сизый голубь, коростель, серая цапля, </a:t>
            </a:r>
            <a:r>
              <a:rPr lang="ru-RU" sz="3600" dirty="0" smtClean="0"/>
              <a:t>вальдшнеп</a:t>
            </a:r>
            <a:r>
              <a:rPr lang="ru-RU" sz="3600" dirty="0"/>
              <a:t>.</a:t>
            </a:r>
          </a:p>
        </p:txBody>
      </p:sp>
      <p:pic>
        <p:nvPicPr>
          <p:cNvPr id="50178" name="Picture 2" descr="https://encrypted-tbn2.gstatic.com/images?q=tbn:ANd9GcQ6dvzPGT6ZmQpwIfQqB7b3n93hD27Z4SgFi6rbvLpQKyq42uz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2571750" cy="1781176"/>
          </a:xfrm>
          <a:prstGeom prst="rect">
            <a:avLst/>
          </a:prstGeom>
          <a:noFill/>
        </p:spPr>
      </p:pic>
      <p:pic>
        <p:nvPicPr>
          <p:cNvPr id="50180" name="Picture 4" descr="https://encrypted-tbn3.gstatic.com/images?q=tbn:ANd9GcRyZtIMsdyQi9Beg4Qgwe2YdEiXcW4NeU1RYUkYtLA4wmptXlvxQ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714884"/>
            <a:ext cx="2505075" cy="1828800"/>
          </a:xfrm>
          <a:prstGeom prst="rect">
            <a:avLst/>
          </a:prstGeom>
          <a:noFill/>
        </p:spPr>
      </p:pic>
      <p:pic>
        <p:nvPicPr>
          <p:cNvPr id="50182" name="Picture 6" descr="https://encrypted-tbn0.gstatic.com/images?q=tbn:ANd9GcRzYC0vRFTQ6Rb3zQltpNo5os2u_XQMtFOeden2ILrXLrKDuEqw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643446"/>
            <a:ext cx="2428875" cy="1885950"/>
          </a:xfrm>
          <a:prstGeom prst="rect">
            <a:avLst/>
          </a:prstGeom>
          <a:noFill/>
        </p:spPr>
      </p:pic>
      <p:pic>
        <p:nvPicPr>
          <p:cNvPr id="50184" name="Picture 8" descr="https://encrypted-tbn2.gstatic.com/images?q=tbn:ANd9GcQfpBuvF-CHtpNJdP1eTQ7mpd7_jjzet14bIXmsNgdecuaTooH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929066"/>
            <a:ext cx="1847850" cy="2466975"/>
          </a:xfrm>
          <a:prstGeom prst="rect">
            <a:avLst/>
          </a:prstGeom>
          <a:noFill/>
        </p:spPr>
      </p:pic>
      <p:pic>
        <p:nvPicPr>
          <p:cNvPr id="50186" name="Picture 10" descr="http://upload.wikimedia.org/wikipedia/commons/thumb/1/1c/Woodcock_earthworm.jpg/250px-Woodcock_earthwor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66697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&amp;ycy; &amp;pcy;&amp;rcy;&amp;iecy;&amp;zcy;&amp;iecy;&amp;ncy;&amp;tcy;&amp;acy;&amp;tscy;&amp;icy;&amp;jcy; &amp;pcy;&amp;ocy; &amp;ecy;&amp;kcy;&amp;ocy;&amp;lcy;&amp;ocy;&amp;g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://diana69.ru/images/ohota_na_gluhar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203560" cy="3071834"/>
          </a:xfrm>
          <a:prstGeom prst="rect">
            <a:avLst/>
          </a:prstGeom>
          <a:noFill/>
        </p:spPr>
      </p:pic>
      <p:sp>
        <p:nvSpPr>
          <p:cNvPr id="45060" name="AutoShape 4" descr="data:image/jpeg;base64,/9j/4AAQSkZJRgABAQAAAQABAAD/2wCEAAkGBhQSEBUSEhMWFRUWFxUXFxgVFxcYGhkWFRQVFhgYGBQXHCYfGBokGRQUHy8gIycpLCwsFx4xNTAqNSYrLCkBCQoKDgwOGg8PGiwkHCQsLCwpLCwpLCksKSkpKSwsKSwsLCwpKSkpLCksLCksLCwpLCksLCkpLCwsLCwpKSwpKf/AABEIALcBEwMBIgACEQEDEQH/xAAcAAABBAMBAAAAAAAAAAAAAAAFAAQGBwECAwj/xABCEAABAwIEAwYEAwYEBQUBAAABAgMRAAQFEiExBkFRBxMiYXGBMkKRoSNSwRRigrHR8HKSsuEVM0OT8RckJVPCFv/EABoBAAMBAQEBAAAAAAAAAAAAAAECAwAEBQb/xAAlEQACAgICAgIDAAMAAAAAAAAAAQIRAyESMUFRBBMiMnEUQmH/2gAMAwEAAhEDEQA/ALlpUqVUFFSpUqxhUqVIVjGQma6oFaIFdaBhUgKSRW4FBsJgJrMVmlShNYrVQrpWqqKANnDXBTtdn6Zk1VCgPiXge1vh+MiFcloOVY9xv6Gq5x/sduGm5tFh2NYUcqo8uRq5UitgKDimFNo8vqw28aJSplwZdToft1rFtiCwrWQfcEV6SxGwQsapB9qA3WDMK0cZQsbapB++9T+v0Msnsq2y43uG/CHlxzzHMPvTvEMXNxlUcsgbgDX3qa3vAVg6jKG+6P5mzB9xsfpUKxfgFduT+z3IdGngWAF6+Y0+1LKMqHjKLHuDcUOMDwmR0JqTI7Q0qEL0/n/vVdP2hbQC4COU/wC9Nm3RyVNKptIZxTLWtnVXShl+Dr1qaYZhwbSBFVDwvxY5b6JyqT+VQ/kRtVg4V2kW6zkdBbV56j6j9aupprRH6mtkvSmtorla3qHBKFpUPIg11cXAJpQUcL66DTalq2SCT7CopwZblx127WD+IfASfk5acq3U+9f5miktMglKjOq4MQCNhR6xs0sNJbRskQKdI3Q5dXUOx7huVd7bK7p3cx8Kv8Sdj671KFrptcCnSEv0RrA8Tzud0+O7dHI7K80nnUvZt4qP4lgjdyjIslJBlKkGFJI5g13sLx22ARcK7xGweiP845Hz29KOxkk+iQAUq0S6CJBEGs0oDelSpUgwqVaqVWUmsYzWyRUD4v7WbazUppod++nQpSYQk9FO66jTQAnXWKB4D2sX7hLzliHLXxeJjRQKdIzOOQrUGTA9Na1as1luJraozw/2g2l2oNpUpt6JLTyS2uIB0nRQ1GqSRUjS4NpoGNwa3BoNjXFFtaAd66M6tENIlbqzpohlEqVuNhpziq64s7ZblnRmzLOsZ7kE666BCFBM8/jPpQqzXRb9YKq8yYj2nYi9Oa6cSDybyt/QtgK+9AnsUcV4luKV1K1qP3UTR4rywcn6PXAVWq68oWr7xAUkuZTspGeDG4CxoY8jpRG34nu2DIubhB6F1yP8ijFb8fYbZ6WdpsRVFYZ2s36ZP7Qh4Ts62k+2ZvKr71L8F7ZmlyLllTXRbR7xPunRSfQZqdUKWNXSdKD4XxTa3Jhm4bWrfLML/wAioV9qJqVRMYXrTZ61BrtNKgEDX1kEiar/ABfEO7UpzedAenKf51ZGOugMqzGBBqqMXX3qW2m/iUdugnnU570PClscWdwq4AbQJnc1KMP7JrVaZWFpUeaVqH22opwfwuGm06a1Mm2op6SVCW27Kuv+xRW9tckeTiZ+6YqIYrwdiNkrvFslxI+dmV6eaYCh9DXoYCkpQ51JxRRTaPNTHFakrCkrKFbEpJBken8qNjtAu1gIL8p5yACR61avEHAljeA96wnOfnR4Vj0WmDVZcUdjDjKS5ZulwDXI5GaP3Vpj6Ee9apLofnF9kmwXtDEBtSQ2BoDuD69KlFjfuOGdFJPNJ0rz60642iVSIkFKtDI0IovgXaC4wrwKKeoOqT7Gmjk9iygn0egUtU2vXAlJqC4T2uhXhebE/mQdD7GnWI8Vh5B7qSelVUkyUotBayvMyzrzqRpQFJg6g1VWHYu42r8RJAmameH8QhadDT9k1ofq4bTPhcWlPJKVEAegpVkYiaVCh+bCQcpF2udKphMrXzqoePe0lVx/7e1UpDMeNwaKckbJO6UDqIJPQDxTLtRxdVvhjpQYU4UND0cUArbbwBQ968/Xl5GgO8zRQGbloDYacuVej+GwwcOYSAhTamW52IV4RJPXWvMP7YTpNWx2W4+pdkWVHVlZSP8ACrxJ9N1D+GufO3VlMMdkg4i4IYedW8FqS6QMhBgN5dZEeQP1NVriWLXlm+EOvLUo5Vg5lEKI05/3t5VZ14+SCJqHdqWHINqh7ZbZiRzCokH3qOLLumWyYqVomfC/aQxcI/EAQ5nS2kc1qKZkAcutAu1ZDf7OS7nKs0tJSVFKVEHxLOx57ny51TjF4pCgpJjKQoEHYjXlUqxPip6/bbtxJWtQBAgZiNf4jt0HlVnGnZNO1RHrdBUoJSJUdh/e1WfwPhNtaAvXa0F2RlSSDk/38xUPxLgd+28Zg6SSkxA3Mn+5oEu4nQkq8iaL/PpgS49npS24iZUkFGXKdfCBHrpTz9vSrzFeaLLGHWZLaymdh8v0qXYD2mONkJeSFJPNJ1Hsd6k8ckUUky28X4ZtLtP4zKCqIzpGVQ/iTBqE4l2QAIUbd4zuAv8AlIg0dwvipp9GZpwKHPqP8STqPen6sbEb0ltBaRUh7Pb1S8ndnMD4TPhJG0L5H1j1pxYcc4lhzncvFSwndq5BJj91z4o85UOgq8LJYWhKkGQRINcMb4bZu2+7uGkrA2J+JJ6pVuk+lVjlkhJY09kf4T7TbW9IbMsPHZDhEKP7jmyvQwfKpe4YFVXjHYiQSq3ckbgL3HuN/sad4I/ilsjubpvvkZTkXmzOSJ8Ob59NgqFdJ2F1kiybi0O+OsfCUFIOp0obwDgmdferEnl5UFt2F3tyZmEmFAyCD0KTqD5Grc4fwtLLYA6U0d7EfoNWjWURTgkUOuMSSjc0CvuMEjwp8R6Cs0EkV3fhA1NArniDMYRqaClD1wZUSlPQfrUhwnBAgaimQrs7YepatVUUS1NdGma7RFK5BSI1ccC2i3FuOtBxSzJz6gaAaDYbVCeJ+yizVJZllX7nw/5Dp9IqzL27gUAcQXVRyoqN9mcmuiicY4duLVQGrieSkpP0I1/nTW0xpbapBII9QZr0db4OlO4phjfAVndj8VlOb86fCofxDWkeP0Ujk9lR23HSiMroC0/vDxD+Ia/Wak/CGP25WEqOSTpJ0noTyoBxf2TvWuZ22WXmxrkVGcehGivpUKZfIJSoFChrCgUnTfQ1uUo9hqMz1CjDUkA6GlXna248uUICEvOADQAKOlYp/sQv1no2lSpUBSBdtZjCp6PNH/UP1rzy48Tqedem+03DS/hF0gCVJQHExqZaUlzT2Soe9eXyKBqElUVPuyt89+6n5ShKlHoQSPv+lV9Uq4HxxNuLoqEksEp88p+GfPMPpU8iuNFIunZbdw4J96j3H12BYOzzypHqVAf1+lMuFOJFXSTmACkkgkaA6AgxyOpHtUR4ixd69uSwzKmwrKhKNlFPzk7GTJnaIrihjfL+HTOa4kbTO8TGvl7+VTfsytUruFPOK8aBCERoJEFQ0jbTQzXT/wDjkNthSiOpSCYnTQkyCNJIjmdtqY8CHLiBSdZDkZTpmBkewE10ZJ8oOiMI8ZKy4oCk66jzquOMOCMqlPMbK1KdBqdz6f3FTNq6VMTp+lOHHErEHpXDjyOLOucFJFIvkpGQ/emxdkelSnjTAoczNAqncJBI+1RRVosbj1A/pXpxkpKziapm9vfqQoLQopUNJGhjoeo8jpRhHGdwBBIP/jnUeg10aiddRRaQNlh8E9pj9s06hSe9GYKaSVZQCT40lWpAiCIB1nrVjcO9prFwQnN3bh/6bmh/hOyh6VQBeHy6HpWpuZ0IpKGPV7OKA86cB5KuleY8H41u2IS28op/K54xvyJOb71arXFbluwh29U1CkpVLQWqAoA+Jv4hBMEpnlSvRgl2gXFpaqaffQptSyWxcMf81BCSpOYDVxuArQ5gNNNdInhvbRlKmrgBxKSQl9lJGZO4UppWo0iY2M6UL447Rra8tnLZSCpSVAoWkgjMPhW2sjzIIUEyFHUGq8sH1odS4zPeNkLEAmCnWSB8vWdINVg2kJJWekhaqfSDmkEA6dDqD6V3s+HUpMka1DsTxB25w1q/wz8FxHjcaRoRoe8DYiFayYIKVgAxmANdez3tcF44m2ukJQ6QcriNELI+XITKVRroSDB22qkWpCNUWTb2wGwp801St0iJGtdSazZjM03urkAVrcXECoxieJqWrIitGIGzu/clxeUUUs7YJFMsJw2BJootNUFSNHLjWtO+rRTVMrx/KNKxhpxBdwg1F8PsW7lCm320uIPJQB9weR8xRN9Kn1Ryo7hPD4QBpTa8gV3aIC72QWpJyuPJHISkx7qSSfesVan/AAwUqlxiPyl7ERWDXdSa5LFAJrlmQRIIgjqDvXmDtF4PVh14prUsr8bCtfgJjKT1SdPoedeoBQHjPg9rEGQhwDOglTaiNiRBBO8HT3AoMKPK7FqtfwpJ/vrTj/hjiRMeokbGpRxLgrlg6ptbYbHIiSCOs8+VBri2ywtxY/wjUz/IVz85Nl1BVdhC8uRa2YaQqHHAJjcA6qM+e3vWvCbrraFR4Uq2OxPI+xpvaMKu3wgpJ+ECBO2yQBvPlUrxPA32YDrS2wRpKSAffb2pJWo0GNN2ZVjHJac3LQ0AuybW7S+hPhJkxPP4htFOXZB5iCD9Ke/taZzTMiop0UaslCsSSoBSDMinVo6P/Jmom1fgCNo2/pT1N/MagTUHEryJatllxELAP9+W1RfEezVt1RWy+pJPJYCwPSINbt3ojVVdU4pGgP0poylHoDin2DWOyWT47kR+6iD9yads9kDAMreWQPlTpPvy9qLWmKgn5jRe3xIbTT/dIX64lZYn2aOpUosk5PlC5JPugaD2qPXHDdy3PeMqSBzJSB9Sa9BMuojl61yubZpQ1ANUWZiPGjzwtkoPhMnT4ZMepIAqZ8LOsYmhTF8tSnkaslJLcoCddUoUgqGuqh+tTW/4cYV/00HpKQYPUAjeoxf8KLSrOy8ttQ2yaRy0gSNNNDVFlTElCivsbw9DLykJLmhVo4lOZIzHKMyFFK/DBkaVZtndCywlq6at2D4QsErl1Li/BmAUgadcqtjtqTUQxTh64fcK3FqdWABK9ZA5E6Gu+H2t220prJnbUnKWy6vLvOiOVNLJGtsMMU5fqhq1xziDriUtuqzKJASgRmB1yxzI5H4vOn/DvZ5c3I71S/2dQWD+LmS5+bvE6zIV1I56yIoI3w68lzMWIRvH/NG2xSCCRUi4h4r79lLSnENqSEpzqacS7lHy94CFZTrMg0fsT1FmlilFXJNf0szBeJ3mGQXbhl15GYLSFBKXgnUHWO6dCYMxBB1EQRMcA4tYvrfvmFSNlJOikKiSlaeR89jyJry5gTVsp2Lt1SUyfgJlRkwrOoEb66j+lSvEn27BGe0uLhKnEpSlxORMAahLyAMrg5hQAO41mqqSWmQcfKLtxG+KjlFdMLwn5juapLh/jnEQoqby3WUZlJWiVZeZAQUkx5TvtUxwnt/aBy3VmtvYZmlBYHWULCVCOmpq3JeCfF+S2EtwKz3dCuHuMrO/TNq+lwjdGqVj1bVCgPOIosVRS7CcX0gCo/fHMqBRS/uuVN7GzkyaotIR7dG2G4aBrFGUIisIRAroKm3Y6QopVmlShGCHZFa5ageG8SvtLDTyJGwUP1FSqyxxC1ZZg04AjWRSpUDAHjPhVN9bKb0Dg8TajyV0PVJ2rzZiOFLSpQKcpBAUnocxBA9Dp7V6xqku1bCu4vwsCEvpKx/iBhf3IP8AFSyXkZMe9iGB/ivXMEJQO6Seq1BJV9Egf5qt5xAUIIkdDr9qhnY+n/4pB6uvn6OZf/zHtU1ox6M+yP4rwJaXKCkt92o6hbeigfTYjyI++tU/xZwbc2SiHElTcwh1IORU7SfkV+6fad69AJEGnKmkrQUrSFIUIUlQBBHQg70k8akGM2jy227A13rdN6atLirslS4ouWWVBMy0snL/AAK+X0OnmKq/FsIdt3C08hTa07pV0OxB2I8xpXNLHXZeM0zdF7oZrdq7G5NClA1znpU+CHskSL5HlT+0xEA7/pUTaUaIMNFW1K4DKRNmMYy7HT1rLuMcxp/KoeFqGhru1cnY0nEPIliMe5H71wv8UBBB08xI/lUbcvY0O31pJvp0O3KmWg8eR3VixGmZXoVa+1I4iPzK9D/STQTEEa5hFNhdkVDJHkep8dqC2SxjEPMe9aYhbIdT40g+YifoaCW+JHmBT9u8B5wa5ljcXZ2yzKSoHYMteH3PfslKhGVSHE6LbJBUggggTAMjYgHyq4+HbO2xBsPBlsoOhTlTIPNKsvOqquHkgjvEaHfoR5Ec6k/B6HbZxV1hi/2lqB+02hIDwGwUlPzGJhQ3ggzy9z4uRzjUj5v5uGON8o9Fi2/ZbZNqK2EuW6juWXFAf9tWZH2qP8U9iKblXeNXAS4fiztJhZ6qLeXxece1WLg+LN3LKXmjKVdRBSQYUlSTqlSSCCDsRTyqPs4kUngHY0phea6QvMlUtv2T5zAebRQlQjeUmdYq2GV/hAZ85AgqIhR/xDkr2FElKoLi+JIQJUQOVUTvsD0N+6K1UZtmMoofg7yF6gg0VUsDc0ZMCRkCsgUKxLim2YEuuoT5SJ+lRLEe2NhOjTa3PP4R99ftSBssSKxVPOdsFySYabA5A5j96VLa9h36JjilmIzRtQ24ZBUlSdDR1xMiKjuKWi29UzAM1WmCyRYbiIjKowfOiSVA7VGLQh1EHfrXa2dcaMKOZPI0aBZIqgHbPg5dsUvpGtusqVA17pwZVa9AoNKPknyqc2l4lwSkg9a2uLdLiFNrSFIWkpUk6gpUIII6EE0rQSP9m9l3WE2ifzN97/31qeA9g4B7VJa1QgAAAQAAAOgGgFbVkExWc2lKlWAdGlpQlTiyEpQCok6AACSSeUCvM/EuLrfuX3JK+8fW4hRSrvC0cwaSEzo2EBOmWcwidIq+uP7hKcJuQVBJU2UiTGYn5B5qAI/2qo3ca71aHnVqKhlaZQy2UJS0hOgZQJWoaqkq59BFSm6Hgm2V6q/c3CSU9SI5AzWn/FPzJqy7rD3Cylw264WN3IXoBJBQogtzPONhQCztbVbxAYAXlHgKRA1CZBJynU6wDUVKLKtNADDrgrMoCjB5JJHuRtVi4TYNdwVqTB00PLr96EvIfQ4ltCAUgRCEJCcon3UdegOn0DpvHW7htCjnQsK0jL8OszJ5RSyjy6GjKiTOYdmBKEbaiNaYP2RIzJ2O46Hn7UOXjLyCe6X3Q6DU+smrE7I0KuFuqfHejKAVOAGSd9Iilji5DvIo+CDHClEwkFRPIAk7+VEcJ4NedWEhJQDuVjQe29XFiWHtNjwJA8ht7dK4YYZGtXXxl5YP8ytJECb7H1rBzPhJjSEEifPXaoxjXZVfsKOVrv0anMyQduqFQoHyE+tX40uBTPEcWCdE6mn/AMeHSEXy8i22ea3bB1pULbcbPRxCk/6hWAsjWvQ1phJeVmdEjodR9DTTHeyO0f8AGhPcr55NEK/xI2HqmD61Cfxq6Z04/nX2ijW8RkZVAKHOaVriDlu6l63cU2U/CtJ2n5SDyMDRQIOm9SziHsndYT3jTiVgboJyq+p0NQPEG3LchaZBBhSVCR5gg6FJ2pMcJY5lM2WOWBffAHaezdHuXwhi5VuRoh5QAEpJ2XAHhOumhMUd4j48t7WUqXmc/InU+/T3rzhblt9P4Xhc5tE6TOmRROmuwPlBG1OWMTUFFLoOaSJVIII3Cp1kV1Oaf9PM4NFh4h2lvOA+LKDsE7x60DPETijqonzUZNAgoc66BEia55Sb7HUUg3Z8TvMrJQsjr0pYjxy69IDqlddYH0FA2yACJigFvc5FkcpoqTYaQbef7xUkya5LVFad4BrXNToJ1o2Y1XdKmlXNZE70qJj1Cm3BrLlgFDauF1iAR512tr4qExXZs5yMYrbKYWMuiVKHtRpGHhxv1FbYpZKdG1OsMty02EkzFFsFEZbtBYhRJ8MzJ/WjeH4il1Mg0SubNLqCFCZoNhmFhk5BsDp6UNMPQTpUopUoRVzuHQlJUdgCa6UA41vw3aLGbKpQIB6edBulYUrZU/F2LuYg+EplSUPd2lAVskhJUQiYUTBJUeWlT3BWgmMyQkoQBlIOiY1yqO2qPWPWop2c8GFKjeuQS5mU3CiDkzaAHXRQAM8gQOZqcOvAqXOUJHgKYzTm3mP6aV5+SVs7ccaREuI3lpuEJQFSoBehVJhSokbiP1qM4g0hPickDNuACtAkiQDsdd/Ophbug3pUNA0A2JUSSASdzrzoHxJdoeW4UciArzSTqR01oLWjSRx/ayHO7UowAkBxRKVTuFZgD4jKZ2GlBMXw0pfUoqzjVKVDYJ3jyJEEjzoxfXbQC0KbmQnKdlHw+E5uoI+lR9F6e67pwSflVzEKmPvFOnoRdg5NuoKISDCt/TpVw9kL2Vt6NgR/KqztjlmrQ7OMatm7bu1KAcKiSDuZ/SrYJWxcypBbiDGdYrphd8Mo1qLcdX4WpKGlDU6npRvhfCUhAK3AfeutNHHsPh5S9E09tMHA8StTQvHOJGrRAKSCegOtQe+7RrhwqCCEpOmg1HvSSyJaGUSx7niy1ZVlKwSNwnWPWNqjXFnaaAjLa/Ed1EbegO5qB2ylfFGm5865u3aCYy+9c7yt9FOHsb4hxA68ZWtR8yf02FN1PpOhM9dq54g3nOUGBzrLeHtCBm9dajtsotdATiDB0FIcbG0AhA0j05RSw3HW47q4hQI+ODJG3ijXMORHiHmCQSF3iQbSUNp06n9KG4zaJdaDyR4hE7T/ABfoRVE70w/9Q6EBOZJK2xEnconYmN0nkrYxGh0riq+WDAGnI9aH2l+q3AiVNkmDGqSfiSQf5bGu1tdBz4RBJPg9Pyef7p9ppqsU7reM+KmzzE+IVl5YiZnl0IPQjkabKfjnQoKYWKTlEQdKFXF3r51zTeKRry6U1uXApUijFBdDr9prFNAk0qpxEtHslOFo6T605QwByrcGsE01smZimFwvIryNPgqa4Xjcpox7MxNrpneHKoKFcG7rL4TyptiF54ZqiWxWwiVTrWCaY2NxKab8S4c6+wUtO9yuQoKylW3ykAgweoP1oNGTFj/Ebdq0VqIJ5DqarTGOJC4UuE/iyVJ5hCfEmCk6EnfWaa40SpQauAo3HhkZjlgqAKknZQkiDEidQK0RZoStKlrB38OYGIBOUkbwOelceTI5aOiCoe4Xxe6FlF0pSkECZEEDfZIEjbz9ae3nGiUrAZSFZvDAzJPkdRv/AEoQhLrrS1uZA2TKU5Rm0OhUoa9NK54ZcNuLUiUICUK1CTmCgdEpO0kTJ1ioasrbSHLySlRcSF5VfESD4lTrBoVe2+ZLi2zCiFSmJGgJ1HKYo0m4W0Dbq1R8knNKcoMFWhEdY5UDUhWY6qmDCRzmDG2ukmiuwNtjBnFAVIzAQElRTtoEj9aGEkqkgQnYCfqftXNtspVmURzAHr1pwy7MmjJ+hor2ELPUa02eZyvFefLH9/0+td7Maa0NuElbpTJiSQDsDEUI2CYdYxgZZVqRRC0xvMJBIHqRUYtLdSDJAINGLdlIE7CqWRHq75LpPl1pNuIG4FNHbIRIVHWK0au2k6Kk0oWO3n+aTA6UOubmNoPrXN7EhOg05UNuXs0mY9KwB4LnOrUgUwedOY66U1MjWax+0CNTTUExcvmtEOc5P9/pTW4XJ3rhmIqiiCwvc3DbiI+FWk7kKjYzvPrQx3D1J8STPQ/p66U9w3ALi5I7llavMDT6nSp/w32I3DigbkhCeYTqfSTtVo42I5ogDOIpXovwubZjOumgUPmG2+vnXJ1kqICeZgdDtqlXPcVcnFPYIhbYXZuZHUjVC5KVx+VR1Sr7Hy3ptgtk9hbYtsUtUvWS5AuEJzd0TyeG4T+9y6nkyghXMr1vgy5cGTuVFX2HvU14V7ImilKrvODuUzAq2cEwnuwnu1B1hSQUEmVIEaQ5/wBRBG06jqRok6LdPQUdR6BbkQ5nhDD0pCQy3AEapFKpaqwR+UfSlR5Ao3CqyrURWSiuK1xSrYQfcKcaMp8SenOm6OKmicqjlV0VpT9y5jc0Bxly1UPxCkU4o5cuUKXEgzXO8w0lJCTvQS1w9uc7LsgcpkVL8LXKdaNmoZYA0QnKrcaVGnu1NguvNKbW2htSkJcIJClJUUwUxKZIMbzFE+NeJEWTZczAes6eegJ66VUl9jnetJUPhUoA5xAW5JXnCFCdwdZPxEVHJPj0PBWdsfxUPPl3eAQmR+YROvrTBDZz5YzEakJ8X+mZ9Kww+pK8ziG1TJIUDqTzgRt0FSBjEXgwcraEgwAUQFTvoJjWuSTvbKrRqOKoytiRABVAypO/hIUNehmhSDbZnErSQDJTqVGSok5OQ02rpbuuruPxUAoICdTCvEdddgqY586aYjg6m1qltWUAkAxMRrzIMc9aCGYu8CXG1Z1LQYSkn/Seh1FEEXSXCV95kAMQg+LMkqEzMRoI+9ArZgKQR3mWFEpUoeGRuhShsddD6T1ptaXwbdKIknYTCZBJMq5aSRvsfKtx2ZOh5jOHzmcSQANSFQgE84+UHn0oc14QeRBIIkHUGDqNDtuNKf41iYS2G0o+MEuqBUQpMzOXrmVG+wIO9BTiTeSFpBUjwgiRmRECQPm0BmmUdDcgl/xHKmVHXlXNt4KWUgEKHl96jyni4oAdQPvRty67pSjz0FHjQrlYR745sv3rqq5IBEaUFtcRUo/EBXV3EjsNetChEPVXwIyifXzpo5prvWv7b4YCKZPun/al7YR734im791G1NBcE6VqoTTqNBs1ccJOprmG5p5a4atwwhJUegE1afBPY13yA7ckpB+Tb61eMGxHJIrXBuHnbhQQ02pR8hp7mrW4V7DRou7VP7g29+tWlg3DjNqgIaQBHlROqKo9CPfYwwzBWmEBDaAkDoKfRSrMUG7MYpFAIgiQd62ilQMM8Mwlu3R3bKQhuSQhPwpkycqflE8hpTuayaxW7MKaVYpVjGi3KD43jTbCCtwx0HMnoBXPGOIG2Gi6s6D6k9B51XDbj+K3I0ytjpslPrzUad60uxbOt/xbcXTvdW6SAdNNT6lXL2rdzszu3BmLgzHkZP3qxcF4eat0hLaQPPmfei+YChXvZil7vsxvWkFaHQVDkJE+4NB7Lj28tFdy8CQDrmHijyVz96uXG+Im2R4lATsKqXifH2Xl53GxkSZkDUn5Z8p3pZtRV+R4q2LGOIWrrxHQIbJSHNJWT8R6qjYefnUFW+pwpSDClrjoQlMEieWw1rjiF93iiAojWUkaa6Dl6CutpbkmEkkgKlSjPiUQAQOkSJrnbb2ytVpB66vEwO6l1WxUrXMRyknYaU4sMKfdOdx8gAGUpSkDwj5QfSmGHWGQZSokAKUTpr5HXw6kU9te+bSS8ltDZKfCrfQyAXJ3J+01MavI+UjNBSMyGykHOYOXUqJ038/enN3foM5JU0QSmShxKlkaeJKswkCJ6jWgNpxCAsIEr3kZpSvLPhkapI5daIYjaNNN9+2FI75AKUD4EkqBJ0EBWpBE7nal4szYGcORGUJyheTOgREp+cRzOk/Won+05nCdgrbb230nnR3G3j3ZABTMEGTsSZj6GoslUHL/AH9KvBCMf53ChLalDwqGhI+HU68okc+opoq11pzd3MgJAiN/XQGPLQaU3S7TGHuGWv4gMSE+Ix5f71vevhaZAI8XP0P+1ErbDiykysBagCROmgOnnQG8dlUfl6df70pE7ZjOaKeWDiZkmKGk1nuiraadxsBJLhSSjwkUILgg9a2ssNcWoJAIkxVs8N9jjRQFvrkkTAoRxWZuip8Lw1x9wIbSVE9KtXhnsXScq7lROxyjQVKsN4CZtlSwvITzgH7kaVJLayd/+yfUV1RioojJ2zbBeDra1TDTSR7UaTA0FDyy9+dP0rQJeBmUkVmr8mugoVVkUOTeKHxJinTN4k86VoNjisitQa2pQmaVKlQMYNa1tWKJjFKkVUqJijcDs14lcBK3DkRvPToBVwYTg7bDYQ2kJA6frSpVofomBr8hzcPhImodjvHSGiUiSfSlSpnqNi9uit8dx1dwuVbDahbiZEHUdDrWKVccnb2dKVdAi9wVB2BTAIATyPWiGCYWWEB16ClZjTUwmSNOW4rFKitphJHgWGOOKTIAaJzEmCrwgQAB1EeVZxTC3XLlaFEuMpUlSEnKI8IzTA15x60qVQvZb/Ub4lwq2tKwlKUrI0KZBSoKkKzDfQbUJw2ydbWhpa+87zMACSEjmVkaiZSNhOlKlVGydDfibCCkkJ28RRryEZgATp8Q+tQ0ORPWlSqkBTAk1IcL4dyAPPagQQgfYk7e1KlU802tIVHW/BczEH+cz+lCMKwsvryg6msUqpjMyXf+nkAFSxpyApyzhLaDlSifM0qVVlFGQ+LXdCSkR7UawnjVTSYIKk+0j670qVI/weg/t2HrLiRbplKYn8xH6TUrwu7XHjAHSCT+lYpV1Rdog1QSQ/Nd01ilWZkZIrQ2aDrH0pUqUwiypPwn61lF1yUKVKstmejulya3FKlSsJmKxSpUpjRQpUqVEx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data:image/jpeg;base64,/9j/4AAQSkZJRgABAQAAAQABAAD/2wCEAAkGBhQSEBUSEhMWFRUWFxUXFxgVFxcYGhkWFRQVFhgYGBQXHCYfGBokGRQUHy8gIycpLCwsFx4xNTAqNSYrLCkBCQoKDgwOGg8PGiwkHCQsLCwpLCwpLCksKSkpKSwsKSwsLCwpKSkpLCksLCksLCwpLCksLCkpLCwsLCwpKSwpKf/AABEIALcBEwMBIgACEQEDEQH/xAAcAAABBAMBAAAAAAAAAAAAAAAFAAQGBwECAwj/xABCEAABAwIEAwYEAwYEBQUBAAABAgMRAAQFEiExBkFRBxMiYXGBMkKRoSNSwRRigrHR8HKSsuEVM0OT8RckJVPCFv/EABoBAAMBAQEBAAAAAAAAAAAAAAECAwAEBQb/xAAlEQACAgICAgIDAAMAAAAAAAAAAQIRAyESMUFRBBMiMnEUQmH/2gAMAwEAAhEDEQA/ALlpUqVUFFSpUqxhUqVIVjGQma6oFaIFdaBhUgKSRW4FBsJgJrMVmlShNYrVQrpWqqKANnDXBTtdn6Zk1VCgPiXge1vh+MiFcloOVY9xv6Gq5x/sduGm5tFh2NYUcqo8uRq5UitgKDimFNo8vqw28aJSplwZdToft1rFtiCwrWQfcEV6SxGwQsapB9qA3WDMK0cZQsbapB++9T+v0Msnsq2y43uG/CHlxzzHMPvTvEMXNxlUcsgbgDX3qa3vAVg6jKG+6P5mzB9xsfpUKxfgFduT+z3IdGngWAF6+Y0+1LKMqHjKLHuDcUOMDwmR0JqTI7Q0qEL0/n/vVdP2hbQC4COU/wC9Nm3RyVNKptIZxTLWtnVXShl+Dr1qaYZhwbSBFVDwvxY5b6JyqT+VQ/kRtVg4V2kW6zkdBbV56j6j9aupprRH6mtkvSmtorla3qHBKFpUPIg11cXAJpQUcL66DTalq2SCT7CopwZblx127WD+IfASfk5acq3U+9f5miktMglKjOq4MQCNhR6xs0sNJbRskQKdI3Q5dXUOx7huVd7bK7p3cx8Kv8Sdj671KFrptcCnSEv0RrA8Tzud0+O7dHI7K80nnUvZt4qP4lgjdyjIslJBlKkGFJI5g13sLx22ARcK7xGweiP845Hz29KOxkk+iQAUq0S6CJBEGs0oDelSpUgwqVaqVWUmsYzWyRUD4v7WbazUppod++nQpSYQk9FO66jTQAnXWKB4D2sX7hLzliHLXxeJjRQKdIzOOQrUGTA9Na1as1luJraozw/2g2l2oNpUpt6JLTyS2uIB0nRQ1GqSRUjS4NpoGNwa3BoNjXFFtaAd66M6tENIlbqzpohlEqVuNhpziq64s7ZblnRmzLOsZ7kE666BCFBM8/jPpQqzXRb9YKq8yYj2nYi9Oa6cSDybyt/QtgK+9AnsUcV4luKV1K1qP3UTR4rywcn6PXAVWq68oWr7xAUkuZTspGeDG4CxoY8jpRG34nu2DIubhB6F1yP8ijFb8fYbZ6WdpsRVFYZ2s36ZP7Qh4Ts62k+2ZvKr71L8F7ZmlyLllTXRbR7xPunRSfQZqdUKWNXSdKD4XxTa3Jhm4bWrfLML/wAioV9qJqVRMYXrTZ61BrtNKgEDX1kEiar/ABfEO7UpzedAenKf51ZGOugMqzGBBqqMXX3qW2m/iUdugnnU570PClscWdwq4AbQJnc1KMP7JrVaZWFpUeaVqH22opwfwuGm06a1Mm2op6SVCW27Kuv+xRW9tckeTiZ+6YqIYrwdiNkrvFslxI+dmV6eaYCh9DXoYCkpQ51JxRRTaPNTHFakrCkrKFbEpJBken8qNjtAu1gIL8p5yACR61avEHAljeA96wnOfnR4Vj0WmDVZcUdjDjKS5ZulwDXI5GaP3Vpj6Ee9apLofnF9kmwXtDEBtSQ2BoDuD69KlFjfuOGdFJPNJ0rz60642iVSIkFKtDI0IovgXaC4wrwKKeoOqT7Gmjk9iygn0egUtU2vXAlJqC4T2uhXhebE/mQdD7GnWI8Vh5B7qSelVUkyUotBayvMyzrzqRpQFJg6g1VWHYu42r8RJAmameH8QhadDT9k1ofq4bTPhcWlPJKVEAegpVkYiaVCh+bCQcpF2udKphMrXzqoePe0lVx/7e1UpDMeNwaKckbJO6UDqIJPQDxTLtRxdVvhjpQYU4UND0cUArbbwBQ968/Xl5GgO8zRQGbloDYacuVej+GwwcOYSAhTamW52IV4RJPXWvMP7YTpNWx2W4+pdkWVHVlZSP8ACrxJ9N1D+GufO3VlMMdkg4i4IYedW8FqS6QMhBgN5dZEeQP1NVriWLXlm+EOvLUo5Vg5lEKI05/3t5VZ14+SCJqHdqWHINqh7ZbZiRzCokH3qOLLumWyYqVomfC/aQxcI/EAQ5nS2kc1qKZkAcutAu1ZDf7OS7nKs0tJSVFKVEHxLOx57ny51TjF4pCgpJjKQoEHYjXlUqxPip6/bbtxJWtQBAgZiNf4jt0HlVnGnZNO1RHrdBUoJSJUdh/e1WfwPhNtaAvXa0F2RlSSDk/38xUPxLgd+28Zg6SSkxA3Mn+5oEu4nQkq8iaL/PpgS49npS24iZUkFGXKdfCBHrpTz9vSrzFeaLLGHWZLaymdh8v0qXYD2mONkJeSFJPNJ1Hsd6k8ckUUky28X4ZtLtP4zKCqIzpGVQ/iTBqE4l2QAIUbd4zuAv8AlIg0dwvipp9GZpwKHPqP8STqPen6sbEb0ltBaRUh7Pb1S8ndnMD4TPhJG0L5H1j1pxYcc4lhzncvFSwndq5BJj91z4o85UOgq8LJYWhKkGQRINcMb4bZu2+7uGkrA2J+JJ6pVuk+lVjlkhJY09kf4T7TbW9IbMsPHZDhEKP7jmyvQwfKpe4YFVXjHYiQSq3ckbgL3HuN/sad4I/ilsjubpvvkZTkXmzOSJ8Ob59NgqFdJ2F1kiybi0O+OsfCUFIOp0obwDgmdferEnl5UFt2F3tyZmEmFAyCD0KTqD5Grc4fwtLLYA6U0d7EfoNWjWURTgkUOuMSSjc0CvuMEjwp8R6Cs0EkV3fhA1NArniDMYRqaClD1wZUSlPQfrUhwnBAgaimQrs7YepatVUUS1NdGma7RFK5BSI1ccC2i3FuOtBxSzJz6gaAaDYbVCeJ+yizVJZllX7nw/5Dp9IqzL27gUAcQXVRyoqN9mcmuiicY4duLVQGrieSkpP0I1/nTW0xpbapBII9QZr0db4OlO4phjfAVndj8VlOb86fCofxDWkeP0Ujk9lR23HSiMroC0/vDxD+Ia/Wak/CGP25WEqOSTpJ0noTyoBxf2TvWuZ22WXmxrkVGcehGivpUKZfIJSoFChrCgUnTfQ1uUo9hqMz1CjDUkA6GlXna248uUICEvOADQAKOlYp/sQv1no2lSpUBSBdtZjCp6PNH/UP1rzy48Tqedem+03DS/hF0gCVJQHExqZaUlzT2Soe9eXyKBqElUVPuyt89+6n5ShKlHoQSPv+lV9Uq4HxxNuLoqEksEp88p+GfPMPpU8iuNFIunZbdw4J96j3H12BYOzzypHqVAf1+lMuFOJFXSTmACkkgkaA6AgxyOpHtUR4ixd69uSwzKmwrKhKNlFPzk7GTJnaIrihjfL+HTOa4kbTO8TGvl7+VTfsytUruFPOK8aBCERoJEFQ0jbTQzXT/wDjkNthSiOpSCYnTQkyCNJIjmdtqY8CHLiBSdZDkZTpmBkewE10ZJ8oOiMI8ZKy4oCk66jzquOMOCMqlPMbK1KdBqdz6f3FTNq6VMTp+lOHHErEHpXDjyOLOucFJFIvkpGQ/emxdkelSnjTAoczNAqncJBI+1RRVosbj1A/pXpxkpKziapm9vfqQoLQopUNJGhjoeo8jpRhHGdwBBIP/jnUeg10aiddRRaQNlh8E9pj9s06hSe9GYKaSVZQCT40lWpAiCIB1nrVjcO9prFwQnN3bh/6bmh/hOyh6VQBeHy6HpWpuZ0IpKGPV7OKA86cB5KuleY8H41u2IS28op/K54xvyJOb71arXFbluwh29U1CkpVLQWqAoA+Jv4hBMEpnlSvRgl2gXFpaqaffQptSyWxcMf81BCSpOYDVxuArQ5gNNNdInhvbRlKmrgBxKSQl9lJGZO4UppWo0iY2M6UL447Rra8tnLZSCpSVAoWkgjMPhW2sjzIIUEyFHUGq8sH1odS4zPeNkLEAmCnWSB8vWdINVg2kJJWekhaqfSDmkEA6dDqD6V3s+HUpMka1DsTxB25w1q/wz8FxHjcaRoRoe8DYiFayYIKVgAxmANdez3tcF44m2ukJQ6QcriNELI+XITKVRroSDB22qkWpCNUWTb2wGwp801St0iJGtdSazZjM03urkAVrcXECoxieJqWrIitGIGzu/clxeUUUs7YJFMsJw2BJootNUFSNHLjWtO+rRTVMrx/KNKxhpxBdwg1F8PsW7lCm320uIPJQB9weR8xRN9Kn1Ryo7hPD4QBpTa8gV3aIC72QWpJyuPJHISkx7qSSfesVan/AAwUqlxiPyl7ERWDXdSa5LFAJrlmQRIIgjqDvXmDtF4PVh14prUsr8bCtfgJjKT1SdPoedeoBQHjPg9rEGQhwDOglTaiNiRBBO8HT3AoMKPK7FqtfwpJ/vrTj/hjiRMeokbGpRxLgrlg6ptbYbHIiSCOs8+VBri2ywtxY/wjUz/IVz85Nl1BVdhC8uRa2YaQqHHAJjcA6qM+e3vWvCbrraFR4Uq2OxPI+xpvaMKu3wgpJ+ECBO2yQBvPlUrxPA32YDrS2wRpKSAffb2pJWo0GNN2ZVjHJac3LQ0AuybW7S+hPhJkxPP4htFOXZB5iCD9Ke/taZzTMiop0UaslCsSSoBSDMinVo6P/Jmom1fgCNo2/pT1N/MagTUHEryJatllxELAP9+W1RfEezVt1RWy+pJPJYCwPSINbt3ojVVdU4pGgP0poylHoDin2DWOyWT47kR+6iD9yads9kDAMreWQPlTpPvy9qLWmKgn5jRe3xIbTT/dIX64lZYn2aOpUosk5PlC5JPugaD2qPXHDdy3PeMqSBzJSB9Sa9BMuojl61yubZpQ1ANUWZiPGjzwtkoPhMnT4ZMepIAqZ8LOsYmhTF8tSnkaslJLcoCddUoUgqGuqh+tTW/4cYV/00HpKQYPUAjeoxf8KLSrOy8ttQ2yaRy0gSNNNDVFlTElCivsbw9DLykJLmhVo4lOZIzHKMyFFK/DBkaVZtndCywlq6at2D4QsErl1Li/BmAUgadcqtjtqTUQxTh64fcK3FqdWABK9ZA5E6Gu+H2t220prJnbUnKWy6vLvOiOVNLJGtsMMU5fqhq1xziDriUtuqzKJASgRmB1yxzI5H4vOn/DvZ5c3I71S/2dQWD+LmS5+bvE6zIV1I56yIoI3w68lzMWIRvH/NG2xSCCRUi4h4r79lLSnENqSEpzqacS7lHy94CFZTrMg0fsT1FmlilFXJNf0szBeJ3mGQXbhl15GYLSFBKXgnUHWO6dCYMxBB1EQRMcA4tYvrfvmFSNlJOikKiSlaeR89jyJry5gTVsp2Lt1SUyfgJlRkwrOoEb66j+lSvEn27BGe0uLhKnEpSlxORMAahLyAMrg5hQAO41mqqSWmQcfKLtxG+KjlFdMLwn5juapLh/jnEQoqby3WUZlJWiVZeZAQUkx5TvtUxwnt/aBy3VmtvYZmlBYHWULCVCOmpq3JeCfF+S2EtwKz3dCuHuMrO/TNq+lwjdGqVj1bVCgPOIosVRS7CcX0gCo/fHMqBRS/uuVN7GzkyaotIR7dG2G4aBrFGUIisIRAroKm3Y6QopVmlShGCHZFa5ageG8SvtLDTyJGwUP1FSqyxxC1ZZg04AjWRSpUDAHjPhVN9bKb0Dg8TajyV0PVJ2rzZiOFLSpQKcpBAUnocxBA9Dp7V6xqku1bCu4vwsCEvpKx/iBhf3IP8AFSyXkZMe9iGB/ivXMEJQO6Seq1BJV9Egf5qt5xAUIIkdDr9qhnY+n/4pB6uvn6OZf/zHtU1ox6M+yP4rwJaXKCkt92o6hbeigfTYjyI++tU/xZwbc2SiHElTcwh1IORU7SfkV+6fad69AJEGnKmkrQUrSFIUIUlQBBHQg70k8akGM2jy227A13rdN6atLirslS4ouWWVBMy0snL/AAK+X0OnmKq/FsIdt3C08hTa07pV0OxB2I8xpXNLHXZeM0zdF7oZrdq7G5NClA1znpU+CHskSL5HlT+0xEA7/pUTaUaIMNFW1K4DKRNmMYy7HT1rLuMcxp/KoeFqGhru1cnY0nEPIliMe5H71wv8UBBB08xI/lUbcvY0O31pJvp0O3KmWg8eR3VixGmZXoVa+1I4iPzK9D/STQTEEa5hFNhdkVDJHkep8dqC2SxjEPMe9aYhbIdT40g+YifoaCW+JHmBT9u8B5wa5ljcXZ2yzKSoHYMteH3PfslKhGVSHE6LbJBUggggTAMjYgHyq4+HbO2xBsPBlsoOhTlTIPNKsvOqquHkgjvEaHfoR5Ec6k/B6HbZxV1hi/2lqB+02hIDwGwUlPzGJhQ3ggzy9z4uRzjUj5v5uGON8o9Fi2/ZbZNqK2EuW6juWXFAf9tWZH2qP8U9iKblXeNXAS4fiztJhZ6qLeXxece1WLg+LN3LKXmjKVdRBSQYUlSTqlSSCCDsRTyqPs4kUngHY0phea6QvMlUtv2T5zAebRQlQjeUmdYq2GV/hAZ85AgqIhR/xDkr2FElKoLi+JIQJUQOVUTvsD0N+6K1UZtmMoofg7yF6gg0VUsDc0ZMCRkCsgUKxLim2YEuuoT5SJ+lRLEe2NhOjTa3PP4R99ftSBssSKxVPOdsFySYabA5A5j96VLa9h36JjilmIzRtQ24ZBUlSdDR1xMiKjuKWi29UzAM1WmCyRYbiIjKowfOiSVA7VGLQh1EHfrXa2dcaMKOZPI0aBZIqgHbPg5dsUvpGtusqVA17pwZVa9AoNKPknyqc2l4lwSkg9a2uLdLiFNrSFIWkpUk6gpUIII6EE0rQSP9m9l3WE2ifzN97/31qeA9g4B7VJa1QgAAAQAAAOgGgFbVkExWc2lKlWAdGlpQlTiyEpQCok6AACSSeUCvM/EuLrfuX3JK+8fW4hRSrvC0cwaSEzo2EBOmWcwidIq+uP7hKcJuQVBJU2UiTGYn5B5qAI/2qo3ca71aHnVqKhlaZQy2UJS0hOgZQJWoaqkq59BFSm6Hgm2V6q/c3CSU9SI5AzWn/FPzJqy7rD3Cylw264WN3IXoBJBQogtzPONhQCztbVbxAYAXlHgKRA1CZBJynU6wDUVKLKtNADDrgrMoCjB5JJHuRtVi4TYNdwVqTB00PLr96EvIfQ4ltCAUgRCEJCcon3UdegOn0DpvHW7htCjnQsK0jL8OszJ5RSyjy6GjKiTOYdmBKEbaiNaYP2RIzJ2O46Hn7UOXjLyCe6X3Q6DU+smrE7I0KuFuqfHejKAVOAGSd9Iilji5DvIo+CDHClEwkFRPIAk7+VEcJ4NedWEhJQDuVjQe29XFiWHtNjwJA8ht7dK4YYZGtXXxl5YP8ytJECb7H1rBzPhJjSEEifPXaoxjXZVfsKOVrv0anMyQduqFQoHyE+tX40uBTPEcWCdE6mn/AMeHSEXy8i22ea3bB1pULbcbPRxCk/6hWAsjWvQ1phJeVmdEjodR9DTTHeyO0f8AGhPcr55NEK/xI2HqmD61Cfxq6Z04/nX2ijW8RkZVAKHOaVriDlu6l63cU2U/CtJ2n5SDyMDRQIOm9SziHsndYT3jTiVgboJyq+p0NQPEG3LchaZBBhSVCR5gg6FJ2pMcJY5lM2WOWBffAHaezdHuXwhi5VuRoh5QAEpJ2XAHhOumhMUd4j48t7WUqXmc/InU+/T3rzhblt9P4Xhc5tE6TOmRROmuwPlBG1OWMTUFFLoOaSJVIII3Cp1kV1Oaf9PM4NFh4h2lvOA+LKDsE7x60DPETijqonzUZNAgoc66BEia55Sb7HUUg3Z8TvMrJQsjr0pYjxy69IDqlddYH0FA2yACJigFvc5FkcpoqTYaQbef7xUkya5LVFad4BrXNToJ1o2Y1XdKmlXNZE70qJj1Cm3BrLlgFDauF1iAR512tr4qExXZs5yMYrbKYWMuiVKHtRpGHhxv1FbYpZKdG1OsMty02EkzFFsFEZbtBYhRJ8MzJ/WjeH4il1Mg0SubNLqCFCZoNhmFhk5BsDp6UNMPQTpUopUoRVzuHQlJUdgCa6UA41vw3aLGbKpQIB6edBulYUrZU/F2LuYg+EplSUPd2lAVskhJUQiYUTBJUeWlT3BWgmMyQkoQBlIOiY1yqO2qPWPWop2c8GFKjeuQS5mU3CiDkzaAHXRQAM8gQOZqcOvAqXOUJHgKYzTm3mP6aV5+SVs7ccaREuI3lpuEJQFSoBehVJhSokbiP1qM4g0hPickDNuACtAkiQDsdd/Ophbug3pUNA0A2JUSSASdzrzoHxJdoeW4UciArzSTqR01oLWjSRx/ayHO7UowAkBxRKVTuFZgD4jKZ2GlBMXw0pfUoqzjVKVDYJ3jyJEEjzoxfXbQC0KbmQnKdlHw+E5uoI+lR9F6e67pwSflVzEKmPvFOnoRdg5NuoKISDCt/TpVw9kL2Vt6NgR/KqztjlmrQ7OMatm7bu1KAcKiSDuZ/SrYJWxcypBbiDGdYrphd8Mo1qLcdX4WpKGlDU6npRvhfCUhAK3AfeutNHHsPh5S9E09tMHA8StTQvHOJGrRAKSCegOtQe+7RrhwqCCEpOmg1HvSSyJaGUSx7niy1ZVlKwSNwnWPWNqjXFnaaAjLa/Ed1EbegO5qB2ylfFGm5865u3aCYy+9c7yt9FOHsb4hxA68ZWtR8yf02FN1PpOhM9dq54g3nOUGBzrLeHtCBm9dajtsotdATiDB0FIcbG0AhA0j05RSw3HW47q4hQI+ODJG3ijXMORHiHmCQSF3iQbSUNp06n9KG4zaJdaDyR4hE7T/ABfoRVE70w/9Q6EBOZJK2xEnconYmN0nkrYxGh0riq+WDAGnI9aH2l+q3AiVNkmDGqSfiSQf5bGu1tdBz4RBJPg9Pyef7p9ppqsU7reM+KmzzE+IVl5YiZnl0IPQjkabKfjnQoKYWKTlEQdKFXF3r51zTeKRry6U1uXApUijFBdDr9prFNAk0qpxEtHslOFo6T605QwByrcGsE01smZimFwvIryNPgqa4Xjcpox7MxNrpneHKoKFcG7rL4TyptiF54ZqiWxWwiVTrWCaY2NxKab8S4c6+wUtO9yuQoKylW3ykAgweoP1oNGTFj/Ebdq0VqIJ5DqarTGOJC4UuE/iyVJ5hCfEmCk6EnfWaa40SpQauAo3HhkZjlgqAKknZQkiDEidQK0RZoStKlrB38OYGIBOUkbwOelceTI5aOiCoe4Xxe6FlF0pSkECZEEDfZIEjbz9ae3nGiUrAZSFZvDAzJPkdRv/AEoQhLrrS1uZA2TKU5Rm0OhUoa9NK54ZcNuLUiUICUK1CTmCgdEpO0kTJ1ioasrbSHLySlRcSF5VfESD4lTrBoVe2+ZLi2zCiFSmJGgJ1HKYo0m4W0Dbq1R8knNKcoMFWhEdY5UDUhWY6qmDCRzmDG2ukmiuwNtjBnFAVIzAQElRTtoEj9aGEkqkgQnYCfqftXNtspVmURzAHr1pwy7MmjJ+hor2ELPUa02eZyvFefLH9/0+td7Maa0NuElbpTJiSQDsDEUI2CYdYxgZZVqRRC0xvMJBIHqRUYtLdSDJAINGLdlIE7CqWRHq75LpPl1pNuIG4FNHbIRIVHWK0au2k6Kk0oWO3n+aTA6UOubmNoPrXN7EhOg05UNuXs0mY9KwB4LnOrUgUwedOY66U1MjWax+0CNTTUExcvmtEOc5P9/pTW4XJ3rhmIqiiCwvc3DbiI+FWk7kKjYzvPrQx3D1J8STPQ/p66U9w3ALi5I7llavMDT6nSp/w32I3DigbkhCeYTqfSTtVo42I5ogDOIpXovwubZjOumgUPmG2+vnXJ1kqICeZgdDtqlXPcVcnFPYIhbYXZuZHUjVC5KVx+VR1Sr7Hy3ptgtk9hbYtsUtUvWS5AuEJzd0TyeG4T+9y6nkyghXMr1vgy5cGTuVFX2HvU14V7ImilKrvODuUzAq2cEwnuwnu1B1hSQUEmVIEaQ5/wBRBG06jqRok6LdPQUdR6BbkQ5nhDD0pCQy3AEapFKpaqwR+UfSlR5Ao3CqyrURWSiuK1xSrYQfcKcaMp8SenOm6OKmicqjlV0VpT9y5jc0Bxly1UPxCkU4o5cuUKXEgzXO8w0lJCTvQS1w9uc7LsgcpkVL8LXKdaNmoZYA0QnKrcaVGnu1NguvNKbW2htSkJcIJClJUUwUxKZIMbzFE+NeJEWTZczAes6eegJ66VUl9jnetJUPhUoA5xAW5JXnCFCdwdZPxEVHJPj0PBWdsfxUPPl3eAQmR+YROvrTBDZz5YzEakJ8X+mZ9Kww+pK8ziG1TJIUDqTzgRt0FSBjEXgwcraEgwAUQFTvoJjWuSTvbKrRqOKoytiRABVAypO/hIUNehmhSDbZnErSQDJTqVGSok5OQ02rpbuuruPxUAoICdTCvEdddgqY586aYjg6m1qltWUAkAxMRrzIMc9aCGYu8CXG1Z1LQYSkn/Seh1FEEXSXCV95kAMQg+LMkqEzMRoI+9ArZgKQR3mWFEpUoeGRuhShsddD6T1ptaXwbdKIknYTCZBJMq5aSRvsfKtx2ZOh5jOHzmcSQANSFQgE84+UHn0oc14QeRBIIkHUGDqNDtuNKf41iYS2G0o+MEuqBUQpMzOXrmVG+wIO9BTiTeSFpBUjwgiRmRECQPm0BmmUdDcgl/xHKmVHXlXNt4KWUgEKHl96jyni4oAdQPvRty67pSjz0FHjQrlYR745sv3rqq5IBEaUFtcRUo/EBXV3EjsNetChEPVXwIyifXzpo5prvWv7b4YCKZPun/al7YR734im791G1NBcE6VqoTTqNBs1ccJOprmG5p5a4atwwhJUegE1afBPY13yA7ckpB+Tb61eMGxHJIrXBuHnbhQQ02pR8hp7mrW4V7DRou7VP7g29+tWlg3DjNqgIaQBHlROqKo9CPfYwwzBWmEBDaAkDoKfRSrMUG7MYpFAIgiQd62ilQMM8Mwlu3R3bKQhuSQhPwpkycqflE8hpTuayaxW7MKaVYpVjGi3KD43jTbCCtwx0HMnoBXPGOIG2Gi6s6D6k9B51XDbj+K3I0ytjpslPrzUad60uxbOt/xbcXTvdW6SAdNNT6lXL2rdzszu3BmLgzHkZP3qxcF4eat0hLaQPPmfei+YChXvZil7vsxvWkFaHQVDkJE+4NB7Lj28tFdy8CQDrmHijyVz96uXG+Im2R4lATsKqXifH2Xl53GxkSZkDUn5Z8p3pZtRV+R4q2LGOIWrrxHQIbJSHNJWT8R6qjYefnUFW+pwpSDClrjoQlMEieWw1rjiF93iiAojWUkaa6Dl6CutpbkmEkkgKlSjPiUQAQOkSJrnbb2ytVpB66vEwO6l1WxUrXMRyknYaU4sMKfdOdx8gAGUpSkDwj5QfSmGHWGQZSokAKUTpr5HXw6kU9te+bSS8ltDZKfCrfQyAXJ3J+01MavI+UjNBSMyGykHOYOXUqJ038/enN3foM5JU0QSmShxKlkaeJKswkCJ6jWgNpxCAsIEr3kZpSvLPhkapI5daIYjaNNN9+2FI75AKUD4EkqBJ0EBWpBE7nal4szYGcORGUJyheTOgREp+cRzOk/Won+05nCdgrbb230nnR3G3j3ZABTMEGTsSZj6GoslUHL/AH9KvBCMf53ChLalDwqGhI+HU68okc+opoq11pzd3MgJAiN/XQGPLQaU3S7TGHuGWv4gMSE+Ix5f71vevhaZAI8XP0P+1ErbDiykysBagCROmgOnnQG8dlUfl6df70pE7ZjOaKeWDiZkmKGk1nuiraadxsBJLhSSjwkUILgg9a2ssNcWoJAIkxVs8N9jjRQFvrkkTAoRxWZuip8Lw1x9wIbSVE9KtXhnsXScq7lROxyjQVKsN4CZtlSwvITzgH7kaVJLayd/+yfUV1RioojJ2zbBeDra1TDTSR7UaTA0FDyy9+dP0rQJeBmUkVmr8mugoVVkUOTeKHxJinTN4k86VoNjisitQa2pQmaVKlQMYNa1tWKJjFKkVUqJijcDs14lcBK3DkRvPToBVwYTg7bDYQ2kJA6frSpVofomBr8hzcPhImodjvHSGiUiSfSlSpnqNi9uit8dx1dwuVbDahbiZEHUdDrWKVccnb2dKVdAi9wVB2BTAIATyPWiGCYWWEB16ClZjTUwmSNOW4rFKitphJHgWGOOKTIAaJzEmCrwgQAB1EeVZxTC3XLlaFEuMpUlSEnKI8IzTA15x60qVQvZb/Ub4lwq2tKwlKUrI0KZBSoKkKzDfQbUJw2ydbWhpa+87zMACSEjmVkaiZSNhOlKlVGydDfibCCkkJ28RRryEZgATp8Q+tQ0ORPWlSqkBTAk1IcL4dyAPPagQQgfYk7e1KlU802tIVHW/BczEH+cz+lCMKwsvryg6msUqpjMyXf+nkAFSxpyApyzhLaDlSifM0qVVlFGQ+LXdCSkR7UawnjVTSYIKk+0j670qVI/weg/t2HrLiRbplKYn8xH6TUrwu7XHjAHSCT+lYpV1Rdog1QSQ/Nd01ilWZkZIrQ2aDrH0pUqUwiypPwn61lF1yUKVKstmejulya3FKlSsJmKxSpUpjRQpUqVEx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data:image/jpeg;base64,/9j/4AAQSkZJRgABAQAAAQABAAD/2wCEAAkGBhQSEBUSEhMWFRUWFxUXFxgVFxcYGhkWFRQVFhgYGBQXHCYfGBokGRQUHy8gIycpLCwsFx4xNTAqNSYrLCkBCQoKDgwOGg8PGiwkHCQsLCwpLCwpLCksKSkpKSwsKSwsLCwpKSkpLCksLCksLCwpLCksLCkpLCwsLCwpKSwpKf/AABEIALcBEwMBIgACEQEDEQH/xAAcAAABBAMBAAAAAAAAAAAAAAAFAAQGBwECAwj/xABCEAABAwIEAwYEAwYEBQUBAAABAgMRAAQFEiExBkFRBxMiYXGBMkKRoSNSwRRigrHR8HKSsuEVM0OT8RckJVPCFv/EABoBAAMBAQEBAAAAAAAAAAAAAAECAwAEBQb/xAAlEQACAgICAgIDAAMAAAAAAAAAAQIRAyESMUFRBBMiMnEUQmH/2gAMAwEAAhEDEQA/ALlpUqVUFFSpUqxhUqVIVjGQma6oFaIFdaBhUgKSRW4FBsJgJrMVmlShNYrVQrpWqqKANnDXBTtdn6Zk1VCgPiXge1vh+MiFcloOVY9xv6Gq5x/sduGm5tFh2NYUcqo8uRq5UitgKDimFNo8vqw28aJSplwZdToft1rFtiCwrWQfcEV6SxGwQsapB9qA3WDMK0cZQsbapB++9T+v0Msnsq2y43uG/CHlxzzHMPvTvEMXNxlUcsgbgDX3qa3vAVg6jKG+6P5mzB9xsfpUKxfgFduT+z3IdGngWAF6+Y0+1LKMqHjKLHuDcUOMDwmR0JqTI7Q0qEL0/n/vVdP2hbQC4COU/wC9Nm3RyVNKptIZxTLWtnVXShl+Dr1qaYZhwbSBFVDwvxY5b6JyqT+VQ/kRtVg4V2kW6zkdBbV56j6j9aupprRH6mtkvSmtorla3qHBKFpUPIg11cXAJpQUcL66DTalq2SCT7CopwZblx127WD+IfASfk5acq3U+9f5miktMglKjOq4MQCNhR6xs0sNJbRskQKdI3Q5dXUOx7huVd7bK7p3cx8Kv8Sdj671KFrptcCnSEv0RrA8Tzud0+O7dHI7K80nnUvZt4qP4lgjdyjIslJBlKkGFJI5g13sLx22ARcK7xGweiP845Hz29KOxkk+iQAUq0S6CJBEGs0oDelSpUgwqVaqVWUmsYzWyRUD4v7WbazUppod++nQpSYQk9FO66jTQAnXWKB4D2sX7hLzliHLXxeJjRQKdIzOOQrUGTA9Na1as1luJraozw/2g2l2oNpUpt6JLTyS2uIB0nRQ1GqSRUjS4NpoGNwa3BoNjXFFtaAd66M6tENIlbqzpohlEqVuNhpziq64s7ZblnRmzLOsZ7kE666BCFBM8/jPpQqzXRb9YKq8yYj2nYi9Oa6cSDybyt/QtgK+9AnsUcV4luKV1K1qP3UTR4rywcn6PXAVWq68oWr7xAUkuZTspGeDG4CxoY8jpRG34nu2DIubhB6F1yP8ijFb8fYbZ6WdpsRVFYZ2s36ZP7Qh4Ts62k+2ZvKr71L8F7ZmlyLllTXRbR7xPunRSfQZqdUKWNXSdKD4XxTa3Jhm4bWrfLML/wAioV9qJqVRMYXrTZ61BrtNKgEDX1kEiar/ABfEO7UpzedAenKf51ZGOugMqzGBBqqMXX3qW2m/iUdugnnU570PClscWdwq4AbQJnc1KMP7JrVaZWFpUeaVqH22opwfwuGm06a1Mm2op6SVCW27Kuv+xRW9tckeTiZ+6YqIYrwdiNkrvFslxI+dmV6eaYCh9DXoYCkpQ51JxRRTaPNTHFakrCkrKFbEpJBken8qNjtAu1gIL8p5yACR61avEHAljeA96wnOfnR4Vj0WmDVZcUdjDjKS5ZulwDXI5GaP3Vpj6Ee9apLofnF9kmwXtDEBtSQ2BoDuD69KlFjfuOGdFJPNJ0rz60642iVSIkFKtDI0IovgXaC4wrwKKeoOqT7Gmjk9iygn0egUtU2vXAlJqC4T2uhXhebE/mQdD7GnWI8Vh5B7qSelVUkyUotBayvMyzrzqRpQFJg6g1VWHYu42r8RJAmameH8QhadDT9k1ofq4bTPhcWlPJKVEAegpVkYiaVCh+bCQcpF2udKphMrXzqoePe0lVx/7e1UpDMeNwaKckbJO6UDqIJPQDxTLtRxdVvhjpQYU4UND0cUArbbwBQ968/Xl5GgO8zRQGbloDYacuVej+GwwcOYSAhTamW52IV4RJPXWvMP7YTpNWx2W4+pdkWVHVlZSP8ACrxJ9N1D+GufO3VlMMdkg4i4IYedW8FqS6QMhBgN5dZEeQP1NVriWLXlm+EOvLUo5Vg5lEKI05/3t5VZ14+SCJqHdqWHINqh7ZbZiRzCokH3qOLLumWyYqVomfC/aQxcI/EAQ5nS2kc1qKZkAcutAu1ZDf7OS7nKs0tJSVFKVEHxLOx57ny51TjF4pCgpJjKQoEHYjXlUqxPip6/bbtxJWtQBAgZiNf4jt0HlVnGnZNO1RHrdBUoJSJUdh/e1WfwPhNtaAvXa0F2RlSSDk/38xUPxLgd+28Zg6SSkxA3Mn+5oEu4nQkq8iaL/PpgS49npS24iZUkFGXKdfCBHrpTz9vSrzFeaLLGHWZLaymdh8v0qXYD2mONkJeSFJPNJ1Hsd6k8ckUUky28X4ZtLtP4zKCqIzpGVQ/iTBqE4l2QAIUbd4zuAv8AlIg0dwvipp9GZpwKHPqP8STqPen6sbEb0ltBaRUh7Pb1S8ndnMD4TPhJG0L5H1j1pxYcc4lhzncvFSwndq5BJj91z4o85UOgq8LJYWhKkGQRINcMb4bZu2+7uGkrA2J+JJ6pVuk+lVjlkhJY09kf4T7TbW9IbMsPHZDhEKP7jmyvQwfKpe4YFVXjHYiQSq3ckbgL3HuN/sad4I/ilsjubpvvkZTkXmzOSJ8Ob59NgqFdJ2F1kiybi0O+OsfCUFIOp0obwDgmdferEnl5UFt2F3tyZmEmFAyCD0KTqD5Grc4fwtLLYA6U0d7EfoNWjWURTgkUOuMSSjc0CvuMEjwp8R6Cs0EkV3fhA1NArniDMYRqaClD1wZUSlPQfrUhwnBAgaimQrs7YepatVUUS1NdGma7RFK5BSI1ccC2i3FuOtBxSzJz6gaAaDYbVCeJ+yizVJZllX7nw/5Dp9IqzL27gUAcQXVRyoqN9mcmuiicY4duLVQGrieSkpP0I1/nTW0xpbapBII9QZr0db4OlO4phjfAVndj8VlOb86fCofxDWkeP0Ujk9lR23HSiMroC0/vDxD+Ia/Wak/CGP25WEqOSTpJ0noTyoBxf2TvWuZ22WXmxrkVGcehGivpUKZfIJSoFChrCgUnTfQ1uUo9hqMz1CjDUkA6GlXna248uUICEvOADQAKOlYp/sQv1no2lSpUBSBdtZjCp6PNH/UP1rzy48Tqedem+03DS/hF0gCVJQHExqZaUlzT2Soe9eXyKBqElUVPuyt89+6n5ShKlHoQSPv+lV9Uq4HxxNuLoqEksEp88p+GfPMPpU8iuNFIunZbdw4J96j3H12BYOzzypHqVAf1+lMuFOJFXSTmACkkgkaA6AgxyOpHtUR4ixd69uSwzKmwrKhKNlFPzk7GTJnaIrihjfL+HTOa4kbTO8TGvl7+VTfsytUruFPOK8aBCERoJEFQ0jbTQzXT/wDjkNthSiOpSCYnTQkyCNJIjmdtqY8CHLiBSdZDkZTpmBkewE10ZJ8oOiMI8ZKy4oCk66jzquOMOCMqlPMbK1KdBqdz6f3FTNq6VMTp+lOHHErEHpXDjyOLOucFJFIvkpGQ/emxdkelSnjTAoczNAqncJBI+1RRVosbj1A/pXpxkpKziapm9vfqQoLQopUNJGhjoeo8jpRhHGdwBBIP/jnUeg10aiddRRaQNlh8E9pj9s06hSe9GYKaSVZQCT40lWpAiCIB1nrVjcO9prFwQnN3bh/6bmh/hOyh6VQBeHy6HpWpuZ0IpKGPV7OKA86cB5KuleY8H41u2IS28op/K54xvyJOb71arXFbluwh29U1CkpVLQWqAoA+Jv4hBMEpnlSvRgl2gXFpaqaffQptSyWxcMf81BCSpOYDVxuArQ5gNNNdInhvbRlKmrgBxKSQl9lJGZO4UppWo0iY2M6UL447Rra8tnLZSCpSVAoWkgjMPhW2sjzIIUEyFHUGq8sH1odS4zPeNkLEAmCnWSB8vWdINVg2kJJWekhaqfSDmkEA6dDqD6V3s+HUpMka1DsTxB25w1q/wz8FxHjcaRoRoe8DYiFayYIKVgAxmANdez3tcF44m2ukJQ6QcriNELI+XITKVRroSDB22qkWpCNUWTb2wGwp801St0iJGtdSazZjM03urkAVrcXECoxieJqWrIitGIGzu/clxeUUUs7YJFMsJw2BJootNUFSNHLjWtO+rRTVMrx/KNKxhpxBdwg1F8PsW7lCm320uIPJQB9weR8xRN9Kn1Ryo7hPD4QBpTa8gV3aIC72QWpJyuPJHISkx7qSSfesVan/AAwUqlxiPyl7ERWDXdSa5LFAJrlmQRIIgjqDvXmDtF4PVh14prUsr8bCtfgJjKT1SdPoedeoBQHjPg9rEGQhwDOglTaiNiRBBO8HT3AoMKPK7FqtfwpJ/vrTj/hjiRMeokbGpRxLgrlg6ptbYbHIiSCOs8+VBri2ywtxY/wjUz/IVz85Nl1BVdhC8uRa2YaQqHHAJjcA6qM+e3vWvCbrraFR4Uq2OxPI+xpvaMKu3wgpJ+ECBO2yQBvPlUrxPA32YDrS2wRpKSAffb2pJWo0GNN2ZVjHJac3LQ0AuybW7S+hPhJkxPP4htFOXZB5iCD9Ke/taZzTMiop0UaslCsSSoBSDMinVo6P/Jmom1fgCNo2/pT1N/MagTUHEryJatllxELAP9+W1RfEezVt1RWy+pJPJYCwPSINbt3ojVVdU4pGgP0poylHoDin2DWOyWT47kR+6iD9yads9kDAMreWQPlTpPvy9qLWmKgn5jRe3xIbTT/dIX64lZYn2aOpUosk5PlC5JPugaD2qPXHDdy3PeMqSBzJSB9Sa9BMuojl61yubZpQ1ANUWZiPGjzwtkoPhMnT4ZMepIAqZ8LOsYmhTF8tSnkaslJLcoCddUoUgqGuqh+tTW/4cYV/00HpKQYPUAjeoxf8KLSrOy8ttQ2yaRy0gSNNNDVFlTElCivsbw9DLykJLmhVo4lOZIzHKMyFFK/DBkaVZtndCywlq6at2D4QsErl1Li/BmAUgadcqtjtqTUQxTh64fcK3FqdWABK9ZA5E6Gu+H2t220prJnbUnKWy6vLvOiOVNLJGtsMMU5fqhq1xziDriUtuqzKJASgRmB1yxzI5H4vOn/DvZ5c3I71S/2dQWD+LmS5+bvE6zIV1I56yIoI3w68lzMWIRvH/NG2xSCCRUi4h4r79lLSnENqSEpzqacS7lHy94CFZTrMg0fsT1FmlilFXJNf0szBeJ3mGQXbhl15GYLSFBKXgnUHWO6dCYMxBB1EQRMcA4tYvrfvmFSNlJOikKiSlaeR89jyJry5gTVsp2Lt1SUyfgJlRkwrOoEb66j+lSvEn27BGe0uLhKnEpSlxORMAahLyAMrg5hQAO41mqqSWmQcfKLtxG+KjlFdMLwn5juapLh/jnEQoqby3WUZlJWiVZeZAQUkx5TvtUxwnt/aBy3VmtvYZmlBYHWULCVCOmpq3JeCfF+S2EtwKz3dCuHuMrO/TNq+lwjdGqVj1bVCgPOIosVRS7CcX0gCo/fHMqBRS/uuVN7GzkyaotIR7dG2G4aBrFGUIisIRAroKm3Y6QopVmlShGCHZFa5ageG8SvtLDTyJGwUP1FSqyxxC1ZZg04AjWRSpUDAHjPhVN9bKb0Dg8TajyV0PVJ2rzZiOFLSpQKcpBAUnocxBA9Dp7V6xqku1bCu4vwsCEvpKx/iBhf3IP8AFSyXkZMe9iGB/ivXMEJQO6Seq1BJV9Egf5qt5xAUIIkdDr9qhnY+n/4pB6uvn6OZf/zHtU1ox6M+yP4rwJaXKCkt92o6hbeigfTYjyI++tU/xZwbc2SiHElTcwh1IORU7SfkV+6fad69AJEGnKmkrQUrSFIUIUlQBBHQg70k8akGM2jy227A13rdN6atLirslS4ouWWVBMy0snL/AAK+X0OnmKq/FsIdt3C08hTa07pV0OxB2I8xpXNLHXZeM0zdF7oZrdq7G5NClA1znpU+CHskSL5HlT+0xEA7/pUTaUaIMNFW1K4DKRNmMYy7HT1rLuMcxp/KoeFqGhru1cnY0nEPIliMe5H71wv8UBBB08xI/lUbcvY0O31pJvp0O3KmWg8eR3VixGmZXoVa+1I4iPzK9D/STQTEEa5hFNhdkVDJHkep8dqC2SxjEPMe9aYhbIdT40g+YifoaCW+JHmBT9u8B5wa5ljcXZ2yzKSoHYMteH3PfslKhGVSHE6LbJBUggggTAMjYgHyq4+HbO2xBsPBlsoOhTlTIPNKsvOqquHkgjvEaHfoR5Ec6k/B6HbZxV1hi/2lqB+02hIDwGwUlPzGJhQ3ggzy9z4uRzjUj5v5uGON8o9Fi2/ZbZNqK2EuW6juWXFAf9tWZH2qP8U9iKblXeNXAS4fiztJhZ6qLeXxece1WLg+LN3LKXmjKVdRBSQYUlSTqlSSCCDsRTyqPs4kUngHY0phea6QvMlUtv2T5zAebRQlQjeUmdYq2GV/hAZ85AgqIhR/xDkr2FElKoLi+JIQJUQOVUTvsD0N+6K1UZtmMoofg7yF6gg0VUsDc0ZMCRkCsgUKxLim2YEuuoT5SJ+lRLEe2NhOjTa3PP4R99ftSBssSKxVPOdsFySYabA5A5j96VLa9h36JjilmIzRtQ24ZBUlSdDR1xMiKjuKWi29UzAM1WmCyRYbiIjKowfOiSVA7VGLQh1EHfrXa2dcaMKOZPI0aBZIqgHbPg5dsUvpGtusqVA17pwZVa9AoNKPknyqc2l4lwSkg9a2uLdLiFNrSFIWkpUk6gpUIII6EE0rQSP9m9l3WE2ifzN97/31qeA9g4B7VJa1QgAAAQAAAOgGgFbVkExWc2lKlWAdGlpQlTiyEpQCok6AACSSeUCvM/EuLrfuX3JK+8fW4hRSrvC0cwaSEzo2EBOmWcwidIq+uP7hKcJuQVBJU2UiTGYn5B5qAI/2qo3ca71aHnVqKhlaZQy2UJS0hOgZQJWoaqkq59BFSm6Hgm2V6q/c3CSU9SI5AzWn/FPzJqy7rD3Cylw264WN3IXoBJBQogtzPONhQCztbVbxAYAXlHgKRA1CZBJynU6wDUVKLKtNADDrgrMoCjB5JJHuRtVi4TYNdwVqTB00PLr96EvIfQ4ltCAUgRCEJCcon3UdegOn0DpvHW7htCjnQsK0jL8OszJ5RSyjy6GjKiTOYdmBKEbaiNaYP2RIzJ2O46Hn7UOXjLyCe6X3Q6DU+smrE7I0KuFuqfHejKAVOAGSd9Iilji5DvIo+CDHClEwkFRPIAk7+VEcJ4NedWEhJQDuVjQe29XFiWHtNjwJA8ht7dK4YYZGtXXxl5YP8ytJECb7H1rBzPhJjSEEifPXaoxjXZVfsKOVrv0anMyQduqFQoHyE+tX40uBTPEcWCdE6mn/AMeHSEXy8i22ea3bB1pULbcbPRxCk/6hWAsjWvQ1phJeVmdEjodR9DTTHeyO0f8AGhPcr55NEK/xI2HqmD61Cfxq6Z04/nX2ijW8RkZVAKHOaVriDlu6l63cU2U/CtJ2n5SDyMDRQIOm9SziHsndYT3jTiVgboJyq+p0NQPEG3LchaZBBhSVCR5gg6FJ2pMcJY5lM2WOWBffAHaezdHuXwhi5VuRoh5QAEpJ2XAHhOumhMUd4j48t7WUqXmc/InU+/T3rzhblt9P4Xhc5tE6TOmRROmuwPlBG1OWMTUFFLoOaSJVIII3Cp1kV1Oaf9PM4NFh4h2lvOA+LKDsE7x60DPETijqonzUZNAgoc66BEia55Sb7HUUg3Z8TvMrJQsjr0pYjxy69IDqlddYH0FA2yACJigFvc5FkcpoqTYaQbef7xUkya5LVFad4BrXNToJ1o2Y1XdKmlXNZE70qJj1Cm3BrLlgFDauF1iAR512tr4qExXZs5yMYrbKYWMuiVKHtRpGHhxv1FbYpZKdG1OsMty02EkzFFsFEZbtBYhRJ8MzJ/WjeH4il1Mg0SubNLqCFCZoNhmFhk5BsDp6UNMPQTpUopUoRVzuHQlJUdgCa6UA41vw3aLGbKpQIB6edBulYUrZU/F2LuYg+EplSUPd2lAVskhJUQiYUTBJUeWlT3BWgmMyQkoQBlIOiY1yqO2qPWPWop2c8GFKjeuQS5mU3CiDkzaAHXRQAM8gQOZqcOvAqXOUJHgKYzTm3mP6aV5+SVs7ccaREuI3lpuEJQFSoBehVJhSokbiP1qM4g0hPickDNuACtAkiQDsdd/Ophbug3pUNA0A2JUSSASdzrzoHxJdoeW4UciArzSTqR01oLWjSRx/ayHO7UowAkBxRKVTuFZgD4jKZ2GlBMXw0pfUoqzjVKVDYJ3jyJEEjzoxfXbQC0KbmQnKdlHw+E5uoI+lR9F6e67pwSflVzEKmPvFOnoRdg5NuoKISDCt/TpVw9kL2Vt6NgR/KqztjlmrQ7OMatm7bu1KAcKiSDuZ/SrYJWxcypBbiDGdYrphd8Mo1qLcdX4WpKGlDU6npRvhfCUhAK3AfeutNHHsPh5S9E09tMHA8StTQvHOJGrRAKSCegOtQe+7RrhwqCCEpOmg1HvSSyJaGUSx7niy1ZVlKwSNwnWPWNqjXFnaaAjLa/Ed1EbegO5qB2ylfFGm5865u3aCYy+9c7yt9FOHsb4hxA68ZWtR8yf02FN1PpOhM9dq54g3nOUGBzrLeHtCBm9dajtsotdATiDB0FIcbG0AhA0j05RSw3HW47q4hQI+ODJG3ijXMORHiHmCQSF3iQbSUNp06n9KG4zaJdaDyR4hE7T/ABfoRVE70w/9Q6EBOZJK2xEnconYmN0nkrYxGh0riq+WDAGnI9aH2l+q3AiVNkmDGqSfiSQf5bGu1tdBz4RBJPg9Pyef7p9ppqsU7reM+KmzzE+IVl5YiZnl0IPQjkabKfjnQoKYWKTlEQdKFXF3r51zTeKRry6U1uXApUijFBdDr9prFNAk0qpxEtHslOFo6T605QwByrcGsE01smZimFwvIryNPgqa4Xjcpox7MxNrpneHKoKFcG7rL4TyptiF54ZqiWxWwiVTrWCaY2NxKab8S4c6+wUtO9yuQoKylW3ykAgweoP1oNGTFj/Ebdq0VqIJ5DqarTGOJC4UuE/iyVJ5hCfEmCk6EnfWaa40SpQauAo3HhkZjlgqAKknZQkiDEidQK0RZoStKlrB38OYGIBOUkbwOelceTI5aOiCoe4Xxe6FlF0pSkECZEEDfZIEjbz9ae3nGiUrAZSFZvDAzJPkdRv/AEoQhLrrS1uZA2TKU5Rm0OhUoa9NK54ZcNuLUiUICUK1CTmCgdEpO0kTJ1ioasrbSHLySlRcSF5VfESD4lTrBoVe2+ZLi2zCiFSmJGgJ1HKYo0m4W0Dbq1R8knNKcoMFWhEdY5UDUhWY6qmDCRzmDG2ukmiuwNtjBnFAVIzAQElRTtoEj9aGEkqkgQnYCfqftXNtspVmURzAHr1pwy7MmjJ+hor2ELPUa02eZyvFefLH9/0+td7Maa0NuElbpTJiSQDsDEUI2CYdYxgZZVqRRC0xvMJBIHqRUYtLdSDJAINGLdlIE7CqWRHq75LpPl1pNuIG4FNHbIRIVHWK0au2k6Kk0oWO3n+aTA6UOubmNoPrXN7EhOg05UNuXs0mY9KwB4LnOrUgUwedOY66U1MjWax+0CNTTUExcvmtEOc5P9/pTW4XJ3rhmIqiiCwvc3DbiI+FWk7kKjYzvPrQx3D1J8STPQ/p66U9w3ALi5I7llavMDT6nSp/w32I3DigbkhCeYTqfSTtVo42I5ogDOIpXovwubZjOumgUPmG2+vnXJ1kqICeZgdDtqlXPcVcnFPYIhbYXZuZHUjVC5KVx+VR1Sr7Hy3ptgtk9hbYtsUtUvWS5AuEJzd0TyeG4T+9y6nkyghXMr1vgy5cGTuVFX2HvU14V7ImilKrvODuUzAq2cEwnuwnu1B1hSQUEmVIEaQ5/wBRBG06jqRok6LdPQUdR6BbkQ5nhDD0pCQy3AEapFKpaqwR+UfSlR5Ao3CqyrURWSiuK1xSrYQfcKcaMp8SenOm6OKmicqjlV0VpT9y5jc0Bxly1UPxCkU4o5cuUKXEgzXO8w0lJCTvQS1w9uc7LsgcpkVL8LXKdaNmoZYA0QnKrcaVGnu1NguvNKbW2htSkJcIJClJUUwUxKZIMbzFE+NeJEWTZczAes6eegJ66VUl9jnetJUPhUoA5xAW5JXnCFCdwdZPxEVHJPj0PBWdsfxUPPl3eAQmR+YROvrTBDZz5YzEakJ8X+mZ9Kww+pK8ziG1TJIUDqTzgRt0FSBjEXgwcraEgwAUQFTvoJjWuSTvbKrRqOKoytiRABVAypO/hIUNehmhSDbZnErSQDJTqVGSok5OQ02rpbuuruPxUAoICdTCvEdddgqY586aYjg6m1qltWUAkAxMRrzIMc9aCGYu8CXG1Z1LQYSkn/Seh1FEEXSXCV95kAMQg+LMkqEzMRoI+9ArZgKQR3mWFEpUoeGRuhShsddD6T1ptaXwbdKIknYTCZBJMq5aSRvsfKtx2ZOh5jOHzmcSQANSFQgE84+UHn0oc14QeRBIIkHUGDqNDtuNKf41iYS2G0o+MEuqBUQpMzOXrmVG+wIO9BTiTeSFpBUjwgiRmRECQPm0BmmUdDcgl/xHKmVHXlXNt4KWUgEKHl96jyni4oAdQPvRty67pSjz0FHjQrlYR745sv3rqq5IBEaUFtcRUo/EBXV3EjsNetChEPVXwIyifXzpo5prvWv7b4YCKZPun/al7YR734im791G1NBcE6VqoTTqNBs1ccJOprmG5p5a4atwwhJUegE1afBPY13yA7ckpB+Tb61eMGxHJIrXBuHnbhQQ02pR8hp7mrW4V7DRou7VP7g29+tWlg3DjNqgIaQBHlROqKo9CPfYwwzBWmEBDaAkDoKfRSrMUG7MYpFAIgiQd62ilQMM8Mwlu3R3bKQhuSQhPwpkycqflE8hpTuayaxW7MKaVYpVjGi3KD43jTbCCtwx0HMnoBXPGOIG2Gi6s6D6k9B51XDbj+K3I0ytjpslPrzUad60uxbOt/xbcXTvdW6SAdNNT6lXL2rdzszu3BmLgzHkZP3qxcF4eat0hLaQPPmfei+YChXvZil7vsxvWkFaHQVDkJE+4NB7Lj28tFdy8CQDrmHijyVz96uXG+Im2R4lATsKqXifH2Xl53GxkSZkDUn5Z8p3pZtRV+R4q2LGOIWrrxHQIbJSHNJWT8R6qjYefnUFW+pwpSDClrjoQlMEieWw1rjiF93iiAojWUkaa6Dl6CutpbkmEkkgKlSjPiUQAQOkSJrnbb2ytVpB66vEwO6l1WxUrXMRyknYaU4sMKfdOdx8gAGUpSkDwj5QfSmGHWGQZSokAKUTpr5HXw6kU9te+bSS8ltDZKfCrfQyAXJ3J+01MavI+UjNBSMyGykHOYOXUqJ038/enN3foM5JU0QSmShxKlkaeJKswkCJ6jWgNpxCAsIEr3kZpSvLPhkapI5daIYjaNNN9+2FI75AKUD4EkqBJ0EBWpBE7nal4szYGcORGUJyheTOgREp+cRzOk/Won+05nCdgrbb230nnR3G3j3ZABTMEGTsSZj6GoslUHL/AH9KvBCMf53ChLalDwqGhI+HU68okc+opoq11pzd3MgJAiN/XQGPLQaU3S7TGHuGWv4gMSE+Ix5f71vevhaZAI8XP0P+1ErbDiykysBagCROmgOnnQG8dlUfl6df70pE7ZjOaKeWDiZkmKGk1nuiraadxsBJLhSSjwkUILgg9a2ssNcWoJAIkxVs8N9jjRQFvrkkTAoRxWZuip8Lw1x9wIbSVE9KtXhnsXScq7lROxyjQVKsN4CZtlSwvITzgH7kaVJLayd/+yfUV1RioojJ2zbBeDra1TDTSR7UaTA0FDyy9+dP0rQJeBmUkVmr8mugoVVkUOTeKHxJinTN4k86VoNjisitQa2pQmaVKlQMYNa1tWKJjFKkVUqJijcDs14lcBK3DkRvPToBVwYTg7bDYQ2kJA6frSpVofomBr8hzcPhImodjvHSGiUiSfSlSpnqNi9uit8dx1dwuVbDahbiZEHUdDrWKVccnb2dKVdAi9wVB2BTAIATyPWiGCYWWEB16ClZjTUwmSNOW4rFKitphJHgWGOOKTIAaJzEmCrwgQAB1EeVZxTC3XLlaFEuMpUlSEnKI8IzTA15x60qVQvZb/Ub4lwq2tKwlKUrI0KZBSoKkKzDfQbUJw2ydbWhpa+87zMACSEjmVkaiZSNhOlKlVGydDfibCCkkJ28RRryEZgATp8Q+tQ0ORPWlSqkBTAk1IcL4dyAPPagQQgfYk7e1KlU802tIVHW/BczEH+cz+lCMKwsvryg6msUqpjMyXf+nkAFSxpyApyzhLaDlSifM0qVVlFGQ+LXdCSkR7UawnjVTSYIKk+0j670qVI/weg/t2HrLiRbplKYn8xH6TUrwu7XHjAHSCT+lYpV1Rdog1QSQ/Nd01ilWZkZIrQ2aDrH0pUqUwiypPwn61lF1yUKVKstmejulya3FKlSsJmKxSpUpjRQpUqVEx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00042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                  реже </a:t>
            </a:r>
          </a:p>
          <a:p>
            <a:r>
              <a:rPr lang="ru-RU" sz="5400" dirty="0" smtClean="0"/>
              <a:t>Глухарь    </a:t>
            </a:r>
            <a:r>
              <a:rPr lang="ru-RU" sz="5400" dirty="0"/>
              <a:t>серый журавль</a:t>
            </a:r>
          </a:p>
        </p:txBody>
      </p:sp>
      <p:pic>
        <p:nvPicPr>
          <p:cNvPr id="45070" name="Picture 14" descr="https://encrypted-tbn2.gstatic.com/images?q=tbn:ANd9GcQUR25IH8xUDitUxTx_vzBWlBY1e9QS7gllKmddBJpyT2dSJPbj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928934"/>
            <a:ext cx="3328407" cy="2938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ramochky.narod.ru/bol/Ramochky.narod.ru2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1678"/>
            <a:ext cx="9144000" cy="442915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                        Викторина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1.Когда в России был основан первый заповедник?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А) 1916  Б)1960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2.Как называется заповедник в Татарстане?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а) </a:t>
            </a:r>
            <a:r>
              <a:rPr lang="ru-RU" sz="3600" b="1" dirty="0" err="1" smtClean="0">
                <a:solidFill>
                  <a:srgbClr val="0070C0"/>
                </a:solidFill>
              </a:rPr>
              <a:t>Баргузинский</a:t>
            </a:r>
            <a:r>
              <a:rPr lang="ru-RU" sz="3600" b="1" dirty="0" smtClean="0">
                <a:solidFill>
                  <a:srgbClr val="0070C0"/>
                </a:solidFill>
              </a:rPr>
              <a:t>  б) Волжско-Камский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3. Что такое заповедник?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А) охранная  природная зона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Б) развлекательный парк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МОЛОДЦЫ!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voyrebenok.ru/images/presentation/ecology/s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78"/>
            <a:ext cx="9144000" cy="68679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</a:rPr>
              <a:t>11 января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5300" b="1" dirty="0" smtClean="0">
                <a:solidFill>
                  <a:srgbClr val="00B050"/>
                </a:solidFill>
              </a:rPr>
              <a:t>День заповедников и национальных парков</a:t>
            </a:r>
            <a:endParaRPr lang="ru-RU" sz="5300" b="1" dirty="0">
              <a:solidFill>
                <a:srgbClr val="00B050"/>
              </a:solidFill>
            </a:endParaRPr>
          </a:p>
        </p:txBody>
      </p:sp>
      <p:pic>
        <p:nvPicPr>
          <p:cNvPr id="4104" name="Picture 8" descr="http://im0-tub-ru.yandex.net/i?id=511982618-3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5138574" cy="41433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reserves-park.ru/Russiy1/Barguzinskiy_zapovedni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0801" y="0"/>
            <a:ext cx="96148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Баргузинский</a:t>
            </a:r>
            <a:r>
              <a:rPr lang="ru-RU" b="1" dirty="0" smtClean="0">
                <a:solidFill>
                  <a:srgbClr val="C00000"/>
                </a:solidFill>
              </a:rPr>
              <a:t>  государственный заповедник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002060"/>
                </a:solidFill>
              </a:rPr>
              <a:t>первый в России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основанный в 1916 году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Gcy;&amp;ocy;&amp;lcy;&amp;ucy;&amp;bcy;&amp;o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5"/>
            <a:ext cx="9144000" cy="542926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8143932" cy="46434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Заповедники - это участки земли, где сохраняются и оберегаются редкие и ценные растения и животные  .  Заповедники охраняются   государством</a:t>
            </a:r>
            <a:r>
              <a:rPr lang="ru-RU" b="1" dirty="0" smtClean="0">
                <a:solidFill>
                  <a:srgbClr val="002060"/>
                </a:solidFill>
              </a:rPr>
              <a:t>.																																	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im5-tub-ru.yandex.net/i?id=356347627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4720321" cy="3929066"/>
          </a:xfrm>
          <a:prstGeom prst="rect">
            <a:avLst/>
          </a:prstGeom>
          <a:noFill/>
        </p:spPr>
      </p:pic>
      <p:pic>
        <p:nvPicPr>
          <p:cNvPr id="1034" name="Picture 10" descr="http://im4-tub-ru.yandex.net/i?id=4041223-6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571744"/>
            <a:ext cx="2770032" cy="366859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Fcy;&amp;ocy;&amp;ncy;&amp;ycy; &amp;pcy;&amp;rcy;&amp;iecy;&amp;zcy;&amp;iecy;&amp;ncy;&amp;tcy;&amp;acy;&amp;tscy;&amp;icy;&amp;jcy; &amp;pcy;&amp;ocy; &amp;ecy;&amp;kcy;&amp;ocy;&amp;lcy;&amp;ocy;&amp;g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42918"/>
            <a:ext cx="7929618" cy="548324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На территории Российской Федерации</a:t>
            </a:r>
          </a:p>
          <a:p>
            <a:pPr algn="r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102 заповедника</a:t>
            </a:r>
          </a:p>
          <a:p>
            <a:pPr algn="r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более 40 национальных парков</a:t>
            </a:r>
          </a:p>
          <a:p>
            <a:pPr algn="r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 них охраняются 80% видового богатства растительного и животного мира.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nice/s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2"/>
            <a:ext cx="9144000" cy="68448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 «</a:t>
            </a:r>
            <a:r>
              <a:rPr lang="ru-RU" dirty="0" err="1" smtClean="0"/>
              <a:t>Можно-нельзя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Ломать деревья и ветки </a:t>
            </a:r>
          </a:p>
          <a:p>
            <a:r>
              <a:rPr lang="ru-RU" sz="2400" dirty="0" smtClean="0"/>
              <a:t>Сажать больше деревья </a:t>
            </a:r>
          </a:p>
          <a:p>
            <a:r>
              <a:rPr lang="ru-RU" sz="2400" dirty="0" smtClean="0"/>
              <a:t>Ходить и топтать на лугу цветы</a:t>
            </a:r>
          </a:p>
          <a:p>
            <a:r>
              <a:rPr lang="ru-RU" sz="2400" dirty="0" smtClean="0"/>
              <a:t>Ходить только по тропинкам</a:t>
            </a:r>
          </a:p>
          <a:p>
            <a:r>
              <a:rPr lang="ru-RU" sz="2400" dirty="0" smtClean="0"/>
              <a:t>Рвать большие букеты цветов</a:t>
            </a:r>
          </a:p>
          <a:p>
            <a:r>
              <a:rPr lang="ru-RU" sz="2400" dirty="0" smtClean="0"/>
              <a:t>Любоваться им</a:t>
            </a:r>
          </a:p>
          <a:p>
            <a:r>
              <a:rPr lang="ru-RU" sz="2400" dirty="0" smtClean="0"/>
              <a:t>Оставлять мусор в лесу</a:t>
            </a:r>
          </a:p>
          <a:p>
            <a:r>
              <a:rPr lang="ru-RU" sz="2400" dirty="0" smtClean="0"/>
              <a:t>Собирать мусор в яму и закопать</a:t>
            </a:r>
          </a:p>
          <a:p>
            <a:r>
              <a:rPr lang="ru-RU" sz="2400" dirty="0" smtClean="0"/>
              <a:t>Разжигать костры в лесу</a:t>
            </a:r>
          </a:p>
          <a:p>
            <a:r>
              <a:rPr lang="ru-RU" dirty="0" smtClean="0"/>
              <a:t>Беречь лес от пожара</a:t>
            </a:r>
          </a:p>
          <a:p>
            <a:r>
              <a:rPr lang="ru-RU" dirty="0" smtClean="0"/>
              <a:t>В лесу шуметь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ebftour.ru/images/load/Image/2%2830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81969"/>
            <a:ext cx="7715304" cy="4833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Волжско-Камский государственный природный биосферный  заповедник  расположен в </a:t>
            </a:r>
            <a:r>
              <a:rPr lang="ru-RU" b="1" dirty="0" smtClean="0">
                <a:ln w="57150">
                  <a:solidFill>
                    <a:schemeClr val="tx1"/>
                  </a:solidFill>
                </a:ln>
              </a:rPr>
              <a:t>Татарстане</a:t>
            </a:r>
            <a:r>
              <a:rPr lang="ru-RU" b="1" dirty="0" smtClean="0"/>
              <a:t>  </a:t>
            </a:r>
            <a:r>
              <a:rPr lang="ru-RU" b="1" dirty="0"/>
              <a:t>включает два изолированных участка: </a:t>
            </a:r>
            <a:r>
              <a:rPr lang="ru-RU" b="1" dirty="0" err="1"/>
              <a:t>Раифский</a:t>
            </a:r>
            <a:r>
              <a:rPr lang="ru-RU" b="1" dirty="0" smtClean="0"/>
              <a:t> и </a:t>
            </a:r>
            <a:r>
              <a:rPr lang="ru-RU" dirty="0" smtClean="0"/>
              <a:t> </a:t>
            </a:r>
            <a:r>
              <a:rPr lang="ru-RU" b="1" dirty="0" err="1"/>
              <a:t>Сараловский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b="1" dirty="0" smtClean="0"/>
              <a:t>Основан</a:t>
            </a:r>
            <a:r>
              <a:rPr lang="ru-RU" dirty="0" smtClean="0"/>
              <a:t> </a:t>
            </a:r>
            <a:r>
              <a:rPr lang="ru-RU" b="1" dirty="0" smtClean="0"/>
              <a:t>в 1960 году его площадь 8040 га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Сараловский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участок заповедника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покрыт </a:t>
            </a:r>
            <a:r>
              <a:rPr lang="ru-RU" sz="3100" dirty="0"/>
              <a:t>лесом; в основном сосна и липа. Наиболее интересны сосновые редколесья на песчаных холмах, куда проникают </a:t>
            </a:r>
            <a:r>
              <a:rPr lang="ru-RU" sz="3100" dirty="0" smtClean="0"/>
              <a:t>сибирский колокольчик, пурпуровый </a:t>
            </a:r>
            <a:r>
              <a:rPr lang="ru-RU" sz="3100" dirty="0"/>
              <a:t>козелец, сон-трава</a:t>
            </a:r>
            <a:r>
              <a:rPr lang="ru-RU" dirty="0"/>
              <a:t>, </a:t>
            </a:r>
            <a:r>
              <a:rPr lang="ru-RU" sz="3100" dirty="0"/>
              <a:t>сумской василек</a:t>
            </a:r>
          </a:p>
        </p:txBody>
      </p:sp>
      <p:pic>
        <p:nvPicPr>
          <p:cNvPr id="46082" name="Picture 2" descr="http://www.wanders-k.ru/sites/default/files/saralovski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7500990" cy="3682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58285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Растительность: на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Раифском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участке — двухсотлетние смешанные хвойно-широколиственные леса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встречаются также дуб, липа, ель, береза, осина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7106" name="Picture 2" descr="http://www.wanders-k.ru/sites/default/files/Dendrar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2643182"/>
            <a:ext cx="777941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230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 «Чистоты»</vt:lpstr>
      <vt:lpstr>11 января -  День заповедников и национальных парков</vt:lpstr>
      <vt:lpstr>Баргузинский  государственный заповедник первый в России  основанный в 1916 году.</vt:lpstr>
      <vt:lpstr>Заповедники - это участки земли, где сохраняются и оберегаются редкие и ценные растения и животные  .  Заповедники охраняются   государством.                                 </vt:lpstr>
      <vt:lpstr>Слайд 5</vt:lpstr>
      <vt:lpstr>Игра  «Можно-нельзя»</vt:lpstr>
      <vt:lpstr>Волжско-Камский государственный природный биосферный  заповедник  расположен в Татарстане  включает два изолированных участка: Раифский и  Сараловский . Основан в 1960 году его площадь 8040 га</vt:lpstr>
      <vt:lpstr>Сараловский участок заповедника  покрыт лесом; в основном сосна и липа. Наиболее интересны сосновые редколесья на песчаных холмах, куда проникают сибирский колокольчик, пурпуровый козелец, сон-трава, сумской василек</vt:lpstr>
      <vt:lpstr>Растительность: на Раифском участке — двухсотлетние смешанные хвойно-широколиственные леса  встречаются также дуб, липа, ель, береза, осина.</vt:lpstr>
      <vt:lpstr>Животный мир Волжско-Камского заповедника очень богат. Грызуны насчитывают 21 вид: летяга, обыкновенная белка, речной бобр, садовая и лесная сони, красная полевка, желтогорлая мышь, заяц-русак и заяц-беляк.</vt:lpstr>
      <vt:lpstr>Слайд 11</vt:lpstr>
      <vt:lpstr>Слайд 12</vt:lpstr>
      <vt:lpstr>Слайд 13</vt:lpstr>
      <vt:lpstr>                                 Викторина 1.Когда в России был основан первый заповедник? А) 1916  Б)1960 2.Как называется заповедник в Татарстане? а) Баргузинский  б) Волжско-Камский 3. Что такое заповедник?  А) охранная  природная зона Б) развлекательный парк                                                  МОЛОДЦЫ!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2013-01-15T17:43:32Z</dcterms:created>
  <dcterms:modified xsi:type="dcterms:W3CDTF">2013-01-15T22:37:46Z</dcterms:modified>
</cp:coreProperties>
</file>