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Лягушка озерная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7696200" cy="4800600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Рисунок 3" descr="C:\Users\Сергей\Desktop\0b1d7cc4e2416a40cff32f06486822a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8001000" cy="533400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2743200" cy="24383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3611606"/>
            <a:ext cx="3200400" cy="309399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8" descr="Рисунок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81001"/>
            <a:ext cx="4481512" cy="3657599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Picture 7" descr="Рисунок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743200"/>
            <a:ext cx="472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2971800" cy="2590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3611606"/>
            <a:ext cx="3505200" cy="278919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Сергей\Desktop\i (1).jpg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28600" y="152400"/>
            <a:ext cx="8610600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Сергей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3048000" cy="2590800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28495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Сергей\Desktop\i (3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886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C:\Users\Сергей\Desktop\i (1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19200"/>
            <a:ext cx="3505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Сергей\Desktop\i (4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10000"/>
            <a:ext cx="38862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Сергей\Desktop\701625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819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Сергей\Desktop\1304735339_3 (1)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Сергей\Desktop\present_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/>
                </a:solidFill>
              </a:rPr>
              <a:t>Спасибо за внимание!</a:t>
            </a:r>
            <a:endParaRPr lang="ru-RU" sz="5400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C:\Users\Сергей\Desktop\102298615_4587505_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8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Лягушка озерная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Лягушка озерная</dc:title>
  <dc:creator>Сергей Пестерев</dc:creator>
  <cp:lastModifiedBy>Сергей Пестерев</cp:lastModifiedBy>
  <cp:revision>5</cp:revision>
  <dcterms:created xsi:type="dcterms:W3CDTF">2014-03-03T11:47:25Z</dcterms:created>
  <dcterms:modified xsi:type="dcterms:W3CDTF">2014-03-03T14:02:18Z</dcterms:modified>
</cp:coreProperties>
</file>