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 varScale="1">
        <p:scale>
          <a:sx n="87" d="100"/>
          <a:sy n="87" d="100"/>
        </p:scale>
        <p:origin x="-5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FA84D2E-6347-41A6-8CCD-F82FA2122EA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41BE5-FAC6-4874-A94F-85458DE830B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D4A36-4260-4B98-8984-5156AE09848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85CCE-79AC-4C90-AC85-24B17B13992B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A276A-45AA-4CD6-8714-08C9BC9F7BF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8F08E-DC05-417F-8AD0-CF8AF1B7B1F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1BDA4A-E9A1-4889-A6C0-0710C3E10E7A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3351931-85D3-42AD-BF3C-2727B0870172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1195-CB64-4A29-9C94-6AD18B8288ED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13F9-43D4-4F3F-B0BD-ED398C166B8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C6C7-AC02-43E1-BB3C-CA33CDAA622F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7DB0F23-62DC-4D18-9B27-ABAA9B5A623B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nventions.ru/post_1238603859.html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755576" y="11562"/>
            <a:ext cx="7772400" cy="4104456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Задачи для устного счета</a:t>
            </a:r>
            <a:endParaRPr lang="es-ES" sz="6600" b="1" dirty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1484784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Багетная рамка 5"/>
          <p:cNvSpPr/>
          <p:nvPr/>
        </p:nvSpPr>
        <p:spPr>
          <a:xfrm>
            <a:off x="7643802" y="6643686"/>
            <a:ext cx="1500198" cy="21431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3736" name="Rectangle 8"/>
          <p:cNvSpPr>
            <a:spLocks noGrp="1" noChangeArrowheads="1"/>
          </p:cNvSpPr>
          <p:nvPr>
            <p:ph idx="1"/>
          </p:nvPr>
        </p:nvSpPr>
        <p:spPr>
          <a:xfrm>
            <a:off x="611560" y="3429000"/>
            <a:ext cx="7696367" cy="223224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Весной посадили 46 кг картошки. Осенью собрали в з раза больше. Сколько килограммов картошки собрали? </a:t>
            </a:r>
          </a:p>
          <a:p>
            <a:pPr marL="0" indent="0">
              <a:buNone/>
            </a:pPr>
            <a:r>
              <a:rPr lang="ru-RU" sz="3600" b="1" dirty="0"/>
              <a:t>Ответ: 138 кг. картофеля</a:t>
            </a:r>
          </a:p>
        </p:txBody>
      </p:sp>
      <p:sp>
        <p:nvSpPr>
          <p:cNvPr id="6" name="Багетная рамка 5"/>
          <p:cNvSpPr/>
          <p:nvPr/>
        </p:nvSpPr>
        <p:spPr>
          <a:xfrm>
            <a:off x="7643802" y="6643686"/>
            <a:ext cx="1500198" cy="214314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Prezentacii.com</a:t>
            </a:r>
            <a:endParaRPr lang="ru-R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6"/>
            <a:ext cx="252028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32656"/>
            <a:ext cx="3600400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37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1604" y="3717032"/>
            <a:ext cx="8682883" cy="1944216"/>
          </a:xfrm>
        </p:spPr>
        <p:txBody>
          <a:bodyPr>
            <a:normAutofit fontScale="92500"/>
          </a:bodyPr>
          <a:lstStyle/>
          <a:p>
            <a:r>
              <a:rPr lang="ru-RU" sz="3200" b="1" dirty="0"/>
              <a:t>Баба-Яга пролетела на метле 15 км, а в ступе – на 60 км больше. Во сколько раз больше расстояние пролетела  Баба –Яга в ступе, чем на метле</a:t>
            </a:r>
            <a:r>
              <a:rPr lang="ru-RU" sz="3200" b="1" dirty="0" smtClean="0"/>
              <a:t>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50"/>
            <a:ext cx="3384575" cy="3216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inventions.ru/i/photo/baba_jaga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84483"/>
            <a:ext cx="2871788" cy="3192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18" y="5733256"/>
            <a:ext cx="3603625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212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52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3508" y="3284984"/>
            <a:ext cx="8640960" cy="2304256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 err="1" smtClean="0"/>
              <a:t>Мямлик</a:t>
            </a:r>
            <a:r>
              <a:rPr lang="ru-RU" sz="3200" b="1" dirty="0" smtClean="0"/>
              <a:t> нашел 32 белых гриба, 73 подберезовика, а мухоморов в 5 раз меньше, чем белых грибов и подберезовиков вместе. Сколько </a:t>
            </a:r>
            <a:r>
              <a:rPr lang="ru-RU" sz="3200" b="1" dirty="0" err="1" smtClean="0"/>
              <a:t>Мямлик</a:t>
            </a:r>
            <a:r>
              <a:rPr lang="ru-RU" sz="3200" b="1" dirty="0" smtClean="0"/>
              <a:t> нашел мухоморов</a:t>
            </a:r>
            <a:r>
              <a:rPr lang="ru-RU" sz="3200" b="1" dirty="0" smtClean="0"/>
              <a:t>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2376264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32656"/>
            <a:ext cx="2664296" cy="2736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2656"/>
            <a:ext cx="230425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8978" y="5733256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fontAlgn="auto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Char char="•"/>
            </a:pPr>
            <a:r>
              <a:rPr lang="ru-RU" sz="3200" b="1" dirty="0">
                <a:solidFill>
                  <a:prstClr val="black"/>
                </a:solidFill>
                <a:latin typeface="Georgia"/>
                <a:cs typeface="+mn-cs"/>
              </a:rPr>
              <a:t>Ответ: 21 мухомор.</a:t>
            </a:r>
            <a:endParaRPr lang="ru-RU" sz="3200" b="1" dirty="0">
              <a:solidFill>
                <a:prstClr val="black"/>
              </a:solidFill>
              <a:latin typeface="Georg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435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527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3356992"/>
            <a:ext cx="8496943" cy="208823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Емеля  ехал на печи в город  2 ч 40 мин , а обратно – 1 ч 50 мин. На сколько минут обратный путь был быстрее пути в город</a:t>
            </a:r>
            <a:r>
              <a:rPr lang="ru-RU" sz="3200" b="1" dirty="0" smtClean="0"/>
              <a:t>?</a:t>
            </a:r>
          </a:p>
          <a:p>
            <a:endParaRPr lang="ru-RU" sz="32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9"/>
            <a:ext cx="302433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36096" y="276673"/>
            <a:ext cx="3024336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412732" y="5634597"/>
            <a:ext cx="35339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0" lvl="0" indent="-256032" fontAlgn="auto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Char char="•"/>
            </a:pPr>
            <a:r>
              <a:rPr lang="ru-RU" sz="3200" b="1" dirty="0">
                <a:solidFill>
                  <a:prstClr val="black"/>
                </a:solidFill>
                <a:latin typeface="Georgia"/>
                <a:cs typeface="+mn-cs"/>
              </a:rPr>
              <a:t>Ответ: 50мин</a:t>
            </a:r>
            <a:endParaRPr lang="ru-RU" sz="3200" b="1" dirty="0">
              <a:solidFill>
                <a:prstClr val="black"/>
              </a:solidFill>
              <a:latin typeface="Georg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948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1971" y="4077072"/>
            <a:ext cx="8064897" cy="1440160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На осмотр к врачу пришли 14 зайцев, это в 6 раз меньше , чем ежиков. На сколько больше пришло ежиков , чем зайцев</a:t>
            </a:r>
            <a:r>
              <a:rPr lang="ru-RU" dirty="0" smtClean="0"/>
              <a:t>?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98" y="620688"/>
            <a:ext cx="3158455" cy="3158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5" y="620689"/>
            <a:ext cx="316835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7698" y="5661248"/>
            <a:ext cx="61105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fontAlgn="auto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Char char="•"/>
            </a:pPr>
            <a:r>
              <a:rPr lang="ru-RU" sz="2800" b="1" dirty="0" smtClean="0">
                <a:solidFill>
                  <a:prstClr val="black"/>
                </a:solidFill>
                <a:latin typeface="Georgia"/>
                <a:cs typeface="+mn-cs"/>
              </a:rPr>
              <a:t>Ответ</a:t>
            </a:r>
            <a:r>
              <a:rPr lang="ru-RU" sz="2800" b="1" dirty="0">
                <a:solidFill>
                  <a:prstClr val="black"/>
                </a:solidFill>
                <a:latin typeface="Georgia"/>
                <a:cs typeface="+mn-cs"/>
              </a:rPr>
              <a:t>: на 70 ежиков.</a:t>
            </a:r>
            <a:endParaRPr lang="ru-RU" sz="2800" b="1" dirty="0">
              <a:solidFill>
                <a:prstClr val="black"/>
              </a:solidFill>
              <a:latin typeface="Georg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414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824" y="3861048"/>
            <a:ext cx="8229600" cy="1872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736302"/>
            <a:ext cx="8157592" cy="156490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Расстояние между осликом и медвежонком 100 м. Каждый зверек прошел навстречу друг другу 25 м. Каким стало расстояние между ними?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052736"/>
            <a:ext cx="2160240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129614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5949280"/>
            <a:ext cx="4176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fontAlgn="auto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Georgia"/>
              <a:buChar char="•"/>
            </a:pPr>
            <a:r>
              <a:rPr lang="ru-RU" sz="2800" b="1" dirty="0">
                <a:solidFill>
                  <a:prstClr val="black"/>
                </a:solidFill>
                <a:latin typeface="Georgia"/>
                <a:cs typeface="+mn-cs"/>
              </a:rPr>
              <a:t>Ответ: 50метров.</a:t>
            </a:r>
            <a:endParaRPr lang="ru-RU" sz="2800" b="1" dirty="0">
              <a:solidFill>
                <a:prstClr val="black"/>
              </a:solidFill>
              <a:latin typeface="Georgi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346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1642</TotalTime>
  <Words>187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Задачи для устного счета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Admin</cp:lastModifiedBy>
  <cp:revision>347</cp:revision>
  <dcterms:created xsi:type="dcterms:W3CDTF">2010-05-23T14:28:12Z</dcterms:created>
  <dcterms:modified xsi:type="dcterms:W3CDTF">2013-03-04T14:12:22Z</dcterms:modified>
</cp:coreProperties>
</file>